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4" r:id="rId3"/>
    <p:sldId id="261" r:id="rId4"/>
    <p:sldId id="266" r:id="rId5"/>
    <p:sldId id="274" r:id="rId6"/>
    <p:sldId id="275" r:id="rId7"/>
    <p:sldId id="276" r:id="rId8"/>
    <p:sldId id="277" r:id="rId9"/>
    <p:sldId id="272" r:id="rId10"/>
    <p:sldId id="269" r:id="rId11"/>
    <p:sldId id="268" r:id="rId12"/>
    <p:sldId id="259" r:id="rId13"/>
    <p:sldId id="265" r:id="rId14"/>
    <p:sldId id="270" r:id="rId15"/>
    <p:sldId id="273" r:id="rId16"/>
    <p:sldId id="271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385" autoAdjust="0"/>
  </p:normalViewPr>
  <p:slideViewPr>
    <p:cSldViewPr>
      <p:cViewPr varScale="1">
        <p:scale>
          <a:sx n="87" d="100"/>
          <a:sy n="87" d="100"/>
        </p:scale>
        <p:origin x="-22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0F05F-1B64-460B-B2E3-8E2260AEE954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A258F-474D-4F8D-8F86-76961B2518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225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Es stellt ein</a:t>
            </a:r>
            <a:r>
              <a:rPr lang="de-DE" baseline="0" dirty="0" smtClean="0"/>
              <a:t>en Applikationsrahmen bereit, um schnell Prototypen zu erstellen.</a:t>
            </a:r>
          </a:p>
          <a:p>
            <a:pPr marL="171450" indent="-171450">
              <a:buFont typeface="Arial" pitchFamily="34" charset="0"/>
              <a:buChar char="•"/>
            </a:pPr>
            <a:endParaRPr lang="de-DE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DP Page 62.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err="1" smtClean="0"/>
              <a:t>Prototypes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artifacts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represent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prove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demonstrate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functionality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visibility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ideas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structure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product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service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software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website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device</a:t>
            </a:r>
            <a:r>
              <a:rPr lang="de-DE" baseline="0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dirty="0" err="1" smtClean="0"/>
              <a:t>Prototypes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useful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collecting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feedback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demonstrating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steps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based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receiving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feedback</a:t>
            </a:r>
            <a:r>
              <a:rPr lang="de-DE" baseline="0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err="1" smtClean="0"/>
              <a:t>Prototypes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something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created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quickly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inexpensively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particularly</a:t>
            </a:r>
            <a:r>
              <a:rPr lang="de-DE" baseline="0" dirty="0" smtClean="0"/>
              <a:t> relative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final </a:t>
            </a:r>
            <a:r>
              <a:rPr lang="de-DE" baseline="0" dirty="0" err="1" smtClean="0"/>
              <a:t>outcome</a:t>
            </a:r>
            <a:r>
              <a:rPr lang="de-DE" baseline="0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err="1" smtClean="0"/>
              <a:t>Prototypes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showcase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demonstrate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enable</a:t>
            </a:r>
            <a:r>
              <a:rPr lang="de-DE" baseline="0" dirty="0" smtClean="0"/>
              <a:t> an individual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proposed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solution</a:t>
            </a:r>
            <a:r>
              <a:rPr lang="de-DE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A258F-474D-4F8D-8F86-76961B25189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142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Den Moment der Idee auskosten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Zusammen mit dem Kunden Ideen entwickeln, ausprobieren und so schneller zu den Anforderungen zu kommen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Spielen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Von der Idee zu etwas Ausprobierbaren in sehr kurzer Zeit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Sehen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Effekte ausprobieren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Fühlen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Wie fühlen sich Animationen und Flüsse im User Interface an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Verteilt arbeiten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 smtClean="0"/>
              <a:t>Feedback</a:t>
            </a:r>
            <a:r>
              <a:rPr lang="de-DE" baseline="0" dirty="0" smtClean="0"/>
              <a:t> einholen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baseline="0" dirty="0" smtClean="0"/>
              <a:t>User Tests machen lassen</a:t>
            </a:r>
            <a:endParaRPr lang="de-DE" dirty="0" smtClean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A258F-474D-4F8D-8F86-76961B25189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889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A258F-474D-4F8D-8F86-76961B25189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441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A258F-474D-4F8D-8F86-76961B25189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719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71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57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481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71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78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33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0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2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56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62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15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3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2D4B-CD66-485C-8FD6-E946A0D78710}" type="datetimeFigureOut">
              <a:rPr lang="de-DE" smtClean="0"/>
              <a:t>11.09.2010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DFCFF-11F0-454C-8AC8-DD5C712BF4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37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EE99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EE99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EE99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EE99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EE99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namic-prototyping.com/" TargetMode="External"/><Relationship Id="rId2" Type="http://schemas.openxmlformats.org/officeDocument/2006/relationships/hyperlink" Target="http://www.microsoft.com/expression/products/SketchFlow_Overview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pdc.com/2009/CL23" TargetMode="External"/><Relationship Id="rId2" Type="http://schemas.openxmlformats.org/officeDocument/2006/relationships/hyperlink" Target="http://electricbeach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noriginalidea.wordpress.com/2009/09/21/using-sketchflow-to-create-iphone-ux-prototypes/" TargetMode="External"/><Relationship Id="rId2" Type="http://schemas.openxmlformats.org/officeDocument/2006/relationships/hyperlink" Target="http://expressionblend.codeplex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Expression </a:t>
            </a:r>
            <a:r>
              <a:rPr lang="de-DE" b="1" dirty="0" err="1"/>
              <a:t>Blend</a:t>
            </a:r>
            <a:r>
              <a:rPr lang="de-DE" b="1" dirty="0"/>
              <a:t> </a:t>
            </a:r>
            <a:r>
              <a:rPr lang="de-DE" b="1" dirty="0" smtClean="0"/>
              <a:t>– SketchFlow </a:t>
            </a:r>
            <a:r>
              <a:rPr lang="de-DE" b="1" dirty="0"/>
              <a:t>– Anforderungen schneller ermitteln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Andreas Bräsen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05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Mockups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604837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777" y="2780928"/>
            <a:ext cx="4698236" cy="351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2291692" cy="450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31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Highlight‘s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UI </a:t>
            </a:r>
            <a:r>
              <a:rPr lang="de-DE" dirty="0" err="1" smtClean="0"/>
              <a:t>Flows</a:t>
            </a:r>
            <a:r>
              <a:rPr lang="de-DE" dirty="0" smtClean="0"/>
              <a:t> - Navigation</a:t>
            </a:r>
          </a:p>
          <a:p>
            <a:r>
              <a:rPr lang="de-DE" dirty="0" smtClean="0"/>
              <a:t>States</a:t>
            </a:r>
          </a:p>
          <a:p>
            <a:r>
              <a:rPr lang="de-DE" dirty="0" smtClean="0"/>
              <a:t>Animation</a:t>
            </a:r>
          </a:p>
          <a:p>
            <a:r>
              <a:rPr lang="de-DE" dirty="0" smtClean="0"/>
              <a:t>Daten</a:t>
            </a:r>
          </a:p>
          <a:p>
            <a:r>
              <a:rPr lang="de-DE" dirty="0" smtClean="0"/>
              <a:t>F5</a:t>
            </a:r>
          </a:p>
          <a:p>
            <a:r>
              <a:rPr lang="de-DE" dirty="0" smtClean="0"/>
              <a:t>Feedback</a:t>
            </a:r>
          </a:p>
          <a:p>
            <a:r>
              <a:rPr lang="de-DE" dirty="0" smtClean="0"/>
              <a:t>Dokumentation</a:t>
            </a:r>
            <a:endParaRPr lang="de-DE" dirty="0"/>
          </a:p>
          <a:p>
            <a:r>
              <a:rPr lang="de-DE" dirty="0" err="1" smtClean="0"/>
              <a:t>Powerpoint</a:t>
            </a:r>
            <a:r>
              <a:rPr lang="de-DE" dirty="0" smtClean="0"/>
              <a:t> Import</a:t>
            </a:r>
          </a:p>
          <a:p>
            <a:r>
              <a:rPr lang="de-DE" dirty="0" err="1" smtClean="0"/>
              <a:t>Photoshop</a:t>
            </a:r>
            <a:r>
              <a:rPr lang="de-DE" dirty="0" smtClean="0"/>
              <a:t>/</a:t>
            </a:r>
            <a:r>
              <a:rPr lang="de-DE" dirty="0" err="1" smtClean="0"/>
              <a:t>Gimp</a:t>
            </a:r>
            <a:r>
              <a:rPr lang="de-DE" dirty="0" smtClean="0"/>
              <a:t> Import</a:t>
            </a:r>
          </a:p>
        </p:txBody>
      </p:sp>
    </p:spTree>
    <p:extLst>
      <p:ext uri="{BB962C8B-B14F-4D97-AF65-F5344CB8AC3E}">
        <p14:creationId xmlns:p14="http://schemas.microsoft.com/office/powerpoint/2010/main" val="37078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 (1/3)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Microsofts </a:t>
            </a:r>
            <a:r>
              <a:rPr lang="de-DE" dirty="0" err="1" smtClean="0"/>
              <a:t>Overview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www.microsoft.com/expression/products/SketchFlow_Overview.aspx</a:t>
            </a:r>
            <a:endParaRPr lang="de-DE" dirty="0" smtClean="0"/>
          </a:p>
          <a:p>
            <a:r>
              <a:rPr lang="en-US" dirty="0"/>
              <a:t>Dynamic Prototyping with </a:t>
            </a:r>
            <a:r>
              <a:rPr lang="en-US" dirty="0" err="1"/>
              <a:t>SketchFlow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Expression Blend: Sketch Your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Ideas</a:t>
            </a:r>
            <a:r>
              <a:rPr lang="en-US" dirty="0"/>
              <a:t>...and Bring Them to Life</a:t>
            </a:r>
          </a:p>
          <a:p>
            <a:pPr lvl="1"/>
            <a:r>
              <a:rPr lang="de-DE" dirty="0" smtClean="0">
                <a:hlinkClick r:id="rId3"/>
              </a:rPr>
              <a:t>http</a:t>
            </a:r>
            <a:r>
              <a:rPr lang="de-DE" dirty="0">
                <a:hlinkClick r:id="rId3"/>
              </a:rPr>
              <a:t>://www.dynamic-prototyping.com</a:t>
            </a:r>
            <a:r>
              <a:rPr lang="de-DE" dirty="0" smtClean="0">
                <a:hlinkClick r:id="rId3"/>
              </a:rPr>
              <a:t>/</a:t>
            </a:r>
            <a:endParaRPr lang="de-DE" dirty="0" smtClean="0"/>
          </a:p>
          <a:p>
            <a:pPr lvl="1"/>
            <a:r>
              <a:rPr lang="de-DE" dirty="0"/>
              <a:t>http://my.safaribooksonline.com/9780789744968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1028" name="Picture 4" descr="Dynamic Prototyping with SketchFlow in Expression Blend: Sketch Your Ideas...And Bring Them to Life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284984"/>
            <a:ext cx="13811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 (2/2)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Christian </a:t>
            </a:r>
            <a:r>
              <a:rPr lang="de-DE" dirty="0" err="1" smtClean="0"/>
              <a:t>Schormann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http://electricbeach.org</a:t>
            </a:r>
            <a:r>
              <a:rPr lang="de-DE" dirty="0" smtClean="0">
                <a:hlinkClick r:id="rId2"/>
              </a:rPr>
              <a:t>/</a:t>
            </a:r>
            <a:endParaRPr lang="de-DE" dirty="0" smtClean="0"/>
          </a:p>
          <a:p>
            <a:pPr lvl="1"/>
            <a:r>
              <a:rPr lang="de-DE" dirty="0">
                <a:hlinkClick r:id="rId3"/>
              </a:rPr>
              <a:t>http://</a:t>
            </a:r>
            <a:r>
              <a:rPr lang="de-DE" dirty="0" smtClean="0">
                <a:hlinkClick r:id="rId3"/>
              </a:rPr>
              <a:t>www.microsoftpdc.com/2009/CL23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/>
              <a:t>(Video von der PDC)</a:t>
            </a:r>
          </a:p>
          <a:p>
            <a:r>
              <a:rPr lang="en-US" dirty="0" smtClean="0"/>
              <a:t>Introduction </a:t>
            </a:r>
            <a:r>
              <a:rPr lang="en-US" dirty="0"/>
              <a:t>to Prototyping with </a:t>
            </a:r>
            <a:r>
              <a:rPr lang="en-US" dirty="0" err="1" smtClean="0"/>
              <a:t>SketchFlow</a:t>
            </a:r>
            <a:endParaRPr lang="en-US" dirty="0"/>
          </a:p>
          <a:p>
            <a:pPr lvl="1"/>
            <a:r>
              <a:rPr lang="de-DE" dirty="0"/>
              <a:t>http://expression.microsoft.com/en-us/cc268400.aspx</a:t>
            </a:r>
          </a:p>
        </p:txBody>
      </p:sp>
    </p:spTree>
    <p:extLst>
      <p:ext uri="{BB962C8B-B14F-4D97-AF65-F5344CB8AC3E}">
        <p14:creationId xmlns:p14="http://schemas.microsoft.com/office/powerpoint/2010/main" val="3782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 (3/3)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Mockups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http://expressionblend.codeplex.com/</a:t>
            </a:r>
            <a:endParaRPr lang="de-DE" dirty="0"/>
          </a:p>
          <a:p>
            <a:pPr lvl="1"/>
            <a:r>
              <a:rPr lang="en-US" dirty="0"/>
              <a:t>How to add mockup controls to …</a:t>
            </a:r>
          </a:p>
          <a:p>
            <a:pPr lvl="2"/>
            <a:r>
              <a:rPr lang="de-DE" dirty="0"/>
              <a:t>http://</a:t>
            </a:r>
            <a:r>
              <a:rPr lang="de-DE" dirty="0" smtClean="0"/>
              <a:t>blogs.msdn.com/b/expression/archive/2010/05/13/how-to-add-mockup-controls-to-your-expression-blend-library.aspx</a:t>
            </a:r>
          </a:p>
          <a:p>
            <a:r>
              <a:rPr lang="de-DE" dirty="0" err="1" smtClean="0"/>
              <a:t>iPhone</a:t>
            </a:r>
            <a:r>
              <a:rPr lang="de-DE" dirty="0" smtClean="0"/>
              <a:t> </a:t>
            </a:r>
            <a:r>
              <a:rPr lang="de-DE" dirty="0"/>
              <a:t>Templates für </a:t>
            </a:r>
            <a:r>
              <a:rPr lang="de-DE" dirty="0" smtClean="0"/>
              <a:t>SketchFlow</a:t>
            </a:r>
            <a:endParaRPr lang="de-DE" dirty="0" smtClean="0"/>
          </a:p>
          <a:p>
            <a:pPr lvl="1"/>
            <a:r>
              <a:rPr lang="de-DE" dirty="0" smtClean="0">
                <a:hlinkClick r:id="rId3"/>
              </a:rPr>
              <a:t>http</a:t>
            </a:r>
            <a:r>
              <a:rPr lang="de-DE" dirty="0">
                <a:hlinkClick r:id="rId3"/>
              </a:rPr>
              <a:t>://anoriginalidea.wordpress.com/2009/09/21/using-sketchflow-to-create-iphone-ux-prototypes/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99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Call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Testversion herunterladen</a:t>
            </a:r>
          </a:p>
          <a:p>
            <a:r>
              <a:rPr lang="de-DE" dirty="0" smtClean="0"/>
              <a:t>Video von der PDC anschauen</a:t>
            </a:r>
          </a:p>
          <a:p>
            <a:r>
              <a:rPr lang="de-DE" dirty="0" smtClean="0"/>
              <a:t>Einfach mal damit ein wenig herumspielen ...</a:t>
            </a:r>
          </a:p>
          <a:p>
            <a:r>
              <a:rPr lang="de-DE" dirty="0" smtClean="0"/>
              <a:t>In Zukunft mit SketchFlow und dem Kunden Zusammen (eventuell interaktiv) einige Anforderungen damit sehr schnell ermitteln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2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Kurzbiographie</a:t>
            </a:r>
            <a:endParaRPr lang="de-DE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008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FEE99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FEE99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FEE99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EE99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FEE99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de-DE" dirty="0" smtClean="0"/>
              <a:t>Andreas Bräsen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abraesen@bruke.de 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Dipl. Ing. der technischen Informatik (FH)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Freiberuflicher Software Entwickler mit Schwerpunkt auf .NET basierter Software Entwicklung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und Leidenschaftlicher Software Entwickler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de-DE" sz="5400" b="1" dirty="0" smtClean="0"/>
              <a:t>www.bruke.de</a:t>
            </a:r>
            <a:endParaRPr lang="de-DE" sz="54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905" y="594532"/>
            <a:ext cx="1239895" cy="1646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5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SketchFlow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Es ist ein Werkzeug, mit dem man sehr schnell dynamische Prototypen bauen kann.</a:t>
            </a:r>
          </a:p>
          <a:p>
            <a:r>
              <a:rPr lang="de-DE" dirty="0" smtClean="0"/>
              <a:t>Es ermöglicht „Interaction Design“</a:t>
            </a:r>
          </a:p>
          <a:p>
            <a:r>
              <a:rPr lang="de-DE" dirty="0" smtClean="0"/>
              <a:t>Teil von Microsoft Expression Studio Ultimate</a:t>
            </a:r>
          </a:p>
          <a:p>
            <a:r>
              <a:rPr lang="de-DE" dirty="0" smtClean="0"/>
              <a:t>Keinen Fokus auf die Erstellung von Applikationen – Es geht um Prototypen!</a:t>
            </a:r>
          </a:p>
        </p:txBody>
      </p:sp>
    </p:spTree>
    <p:extLst>
      <p:ext uri="{BB962C8B-B14F-4D97-AF65-F5344CB8AC3E}">
        <p14:creationId xmlns:p14="http://schemas.microsoft.com/office/powerpoint/2010/main" val="286564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SketchFlow ? </a:t>
            </a:r>
            <a:r>
              <a:rPr lang="de-DE" sz="2800" dirty="0" smtClean="0"/>
              <a:t>(Meine Definition)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Sehr schnell dynamische Prototypen erstellen</a:t>
            </a:r>
          </a:p>
          <a:p>
            <a:pPr lvl="1"/>
            <a:r>
              <a:rPr lang="de-DE" dirty="0" smtClean="0"/>
              <a:t>Den Moment der Idee auskosten</a:t>
            </a:r>
          </a:p>
          <a:p>
            <a:pPr lvl="1"/>
            <a:r>
              <a:rPr lang="de-DE" dirty="0" smtClean="0"/>
              <a:t>Spielen</a:t>
            </a:r>
          </a:p>
          <a:p>
            <a:pPr lvl="1"/>
            <a:r>
              <a:rPr lang="de-DE" dirty="0" smtClean="0"/>
              <a:t>Sehen </a:t>
            </a:r>
          </a:p>
          <a:p>
            <a:pPr lvl="1"/>
            <a:r>
              <a:rPr lang="de-DE" dirty="0" smtClean="0"/>
              <a:t>Fühlen</a:t>
            </a:r>
          </a:p>
          <a:p>
            <a:pPr lvl="1"/>
            <a:r>
              <a:rPr lang="de-DE" dirty="0" smtClean="0"/>
              <a:t>Verteilt arbeiten</a:t>
            </a:r>
          </a:p>
          <a:p>
            <a:pPr lvl="1"/>
            <a:r>
              <a:rPr lang="de-DE" dirty="0" smtClean="0"/>
              <a:t>Feedback einholen</a:t>
            </a:r>
          </a:p>
          <a:p>
            <a:r>
              <a:rPr lang="de-DE" dirty="0" smtClean="0"/>
              <a:t>Ein Werkzeug um schneller an Anforderungen herankommen</a:t>
            </a:r>
          </a:p>
        </p:txBody>
      </p:sp>
    </p:spTree>
    <p:extLst>
      <p:ext uri="{BB962C8B-B14F-4D97-AF65-F5344CB8AC3E}">
        <p14:creationId xmlns:p14="http://schemas.microsoft.com/office/powerpoint/2010/main" val="232084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User Interface - Zutaten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Eingabe von </a:t>
            </a:r>
            <a:r>
              <a:rPr lang="de-DE" dirty="0" smtClean="0"/>
              <a:t>Daten</a:t>
            </a:r>
            <a:endParaRPr lang="de-DE" dirty="0"/>
          </a:p>
          <a:p>
            <a:r>
              <a:rPr lang="de-DE" dirty="0" smtClean="0"/>
              <a:t>Ausgabe von Informationen</a:t>
            </a:r>
          </a:p>
          <a:p>
            <a:r>
              <a:rPr lang="de-DE" dirty="0" smtClean="0"/>
              <a:t>Verarbeitung von Daten</a:t>
            </a:r>
          </a:p>
          <a:p>
            <a:r>
              <a:rPr lang="de-DE" dirty="0" smtClean="0"/>
              <a:t>Übergänge von einer „Seite“ zur nächsten</a:t>
            </a:r>
          </a:p>
          <a:p>
            <a:pPr lvl="1"/>
            <a:r>
              <a:rPr lang="de-DE" dirty="0" smtClean="0"/>
              <a:t>Flüsse</a:t>
            </a:r>
          </a:p>
          <a:p>
            <a:r>
              <a:rPr lang="de-DE" dirty="0" smtClean="0"/>
              <a:t>Zustände auf einer „Seite“</a:t>
            </a:r>
          </a:p>
          <a:p>
            <a:pPr lvl="1"/>
            <a:r>
              <a:rPr lang="de-DE" dirty="0" smtClean="0"/>
              <a:t>States</a:t>
            </a:r>
          </a:p>
          <a:p>
            <a:r>
              <a:rPr lang="de-DE" dirty="0" smtClean="0"/>
              <a:t>Erleben</a:t>
            </a:r>
          </a:p>
          <a:p>
            <a:pPr lvl="1"/>
            <a:r>
              <a:rPr lang="de-DE" dirty="0" smtClean="0"/>
              <a:t>Animation / Handhabung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309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3107055" cy="267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6228182" y="3153301"/>
            <a:ext cx="2484000" cy="205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SketchFlow &amp; Player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619725" y="1628800"/>
            <a:ext cx="1259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Expression </a:t>
            </a:r>
          </a:p>
          <a:p>
            <a:r>
              <a:rPr lang="de-DE" b="1" dirty="0" err="1" smtClean="0">
                <a:solidFill>
                  <a:schemeClr val="bg1"/>
                </a:solidFill>
              </a:rPr>
              <a:t>Blend</a:t>
            </a:r>
            <a:endParaRPr lang="de-DE" b="1" dirty="0" smtClean="0">
              <a:solidFill>
                <a:schemeClr val="bg1"/>
              </a:solidFill>
            </a:endParaRPr>
          </a:p>
          <a:p>
            <a:r>
              <a:rPr lang="de-DE" b="1" dirty="0" smtClean="0">
                <a:solidFill>
                  <a:schemeClr val="bg1"/>
                </a:solidFill>
              </a:rPr>
              <a:t>SketchFlow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444208" y="1628800"/>
            <a:ext cx="1264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SketchFlow</a:t>
            </a:r>
            <a:endParaRPr lang="de-DE" b="1" dirty="0" smtClean="0">
              <a:solidFill>
                <a:schemeClr val="bg1"/>
              </a:solidFill>
            </a:endParaRPr>
          </a:p>
          <a:p>
            <a:r>
              <a:rPr lang="de-DE" b="1" dirty="0" smtClean="0">
                <a:solidFill>
                  <a:schemeClr val="bg1"/>
                </a:solidFill>
              </a:rPr>
              <a:t>Player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72292"/>
            <a:ext cx="2530991" cy="21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46" y="3020834"/>
            <a:ext cx="3737794" cy="225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19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0.55902 -2.59259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2267744" y="1582061"/>
            <a:ext cx="2232248" cy="189737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SketchFlow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 sehe ich SketchFlow ?</a:t>
            </a: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1187624" y="2204864"/>
            <a:ext cx="1584176" cy="12241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Idee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2627784" y="2225455"/>
            <a:ext cx="15841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Dynamic Prototyping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4644008" y="1988840"/>
            <a:ext cx="1584176" cy="80508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Detailed 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Design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443936" y="2960094"/>
            <a:ext cx="1584176" cy="87709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Development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>
            <a:off x="1187624" y="3861048"/>
            <a:ext cx="6768752" cy="50405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Zeit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9" name="Rechtwinkliges Dreieck 8"/>
          <p:cNvSpPr/>
          <p:nvPr/>
        </p:nvSpPr>
        <p:spPr>
          <a:xfrm flipH="1">
            <a:off x="1187624" y="4653136"/>
            <a:ext cx="6768752" cy="720080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Kosten / Aufwand</a:t>
            </a:r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5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 - Die Idee</a:t>
            </a:r>
            <a:endParaRPr lang="de-D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701822"/>
            <a:ext cx="83439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00050" y="5785519"/>
            <a:ext cx="6216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Quelle: Buch – DYNAMIC PROTOTYPING WITH SKETCHFLOW IN EXPRESSION BLEND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83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 - Ausgangsbasis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9"/>
            <a:ext cx="7200800" cy="474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899592" y="6093296"/>
            <a:ext cx="6216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Quelle: Buch – DYNAMIC PROTOTYPING WITH SKETCHFLOW IN EXPRESSION BLEND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17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95536" y="2924944"/>
            <a:ext cx="8229600" cy="1143000"/>
          </a:xfrm>
        </p:spPr>
        <p:txBody>
          <a:bodyPr>
            <a:noAutofit/>
          </a:bodyPr>
          <a:lstStyle/>
          <a:p>
            <a:r>
              <a:rPr lang="de-DE" sz="11500" b="1" dirty="0" smtClean="0"/>
              <a:t>SketchFlow</a:t>
            </a:r>
            <a:br>
              <a:rPr lang="de-DE" sz="11500" b="1" dirty="0" smtClean="0"/>
            </a:br>
            <a:r>
              <a:rPr lang="de-DE" sz="6600" b="1" dirty="0" smtClean="0"/>
              <a:t>Demo</a:t>
            </a:r>
            <a:endParaRPr lang="de-DE" sz="11500" b="1" dirty="0"/>
          </a:p>
        </p:txBody>
      </p:sp>
    </p:spTree>
    <p:extLst>
      <p:ext uri="{BB962C8B-B14F-4D97-AF65-F5344CB8AC3E}">
        <p14:creationId xmlns:p14="http://schemas.microsoft.com/office/powerpoint/2010/main" val="38318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RWConf2010_Presentatio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NRWConf2010_Presentation_Template</Template>
  <TotalTime>0</TotalTime>
  <Words>487</Words>
  <Application>Microsoft Office PowerPoint</Application>
  <PresentationFormat>Bildschirmpräsentation (4:3)</PresentationFormat>
  <Paragraphs>111</Paragraphs>
  <Slides>16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NRWConf2010_Presentation_Template</vt:lpstr>
      <vt:lpstr>Expression Blend – SketchFlow – Anforderungen schneller ermitteln</vt:lpstr>
      <vt:lpstr>Was ist SketchFlow ?</vt:lpstr>
      <vt:lpstr>Was ist SketchFlow ? (Meine Definition)</vt:lpstr>
      <vt:lpstr>User Interface - Zutaten</vt:lpstr>
      <vt:lpstr>SketchFlow &amp; Player</vt:lpstr>
      <vt:lpstr>Wo sehe ich SketchFlow ?</vt:lpstr>
      <vt:lpstr>Demo - Die Idee</vt:lpstr>
      <vt:lpstr>Demo - Ausgangsbasis</vt:lpstr>
      <vt:lpstr>SketchFlow Demo</vt:lpstr>
      <vt:lpstr>Mockups</vt:lpstr>
      <vt:lpstr>Highlight‘s</vt:lpstr>
      <vt:lpstr>Links (1/3)</vt:lpstr>
      <vt:lpstr>Links (2/2)</vt:lpstr>
      <vt:lpstr>Links (3/3)</vt:lpstr>
      <vt:lpstr>Call to action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Expression Blend - Sketchflow - Anforderungen schneller ermitteln</dc:title>
  <dc:creator>Andreas Bräsen</dc:creator>
  <cp:keywords>Microsoft Expression Belnd - Sketchflow</cp:keywords>
  <cp:lastModifiedBy>Bruder</cp:lastModifiedBy>
  <cp:revision>42</cp:revision>
  <dcterms:created xsi:type="dcterms:W3CDTF">2010-09-03T15:15:03Z</dcterms:created>
  <dcterms:modified xsi:type="dcterms:W3CDTF">2010-09-11T11:27:00Z</dcterms:modified>
  <cp:category>Vortrag bei der NRWConf</cp:category>
</cp:coreProperties>
</file>