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notesSlides/notesSlide1.xml" ContentType="application/vnd.openxmlformats-officedocument.presentationml.notesSlide+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66"/>
  </p:notesMasterIdLst>
  <p:sldIdLst>
    <p:sldId id="256" r:id="rId2"/>
    <p:sldId id="346" r:id="rId3"/>
    <p:sldId id="258" r:id="rId4"/>
    <p:sldId id="259" r:id="rId5"/>
    <p:sldId id="261" r:id="rId6"/>
    <p:sldId id="262" r:id="rId7"/>
    <p:sldId id="264" r:id="rId8"/>
    <p:sldId id="263" r:id="rId9"/>
    <p:sldId id="347" r:id="rId10"/>
    <p:sldId id="267" r:id="rId11"/>
    <p:sldId id="290" r:id="rId12"/>
    <p:sldId id="335" r:id="rId13"/>
    <p:sldId id="291" r:id="rId14"/>
    <p:sldId id="348" r:id="rId15"/>
    <p:sldId id="334" r:id="rId16"/>
    <p:sldId id="333" r:id="rId17"/>
    <p:sldId id="270" r:id="rId18"/>
    <p:sldId id="272" r:id="rId19"/>
    <p:sldId id="269" r:id="rId20"/>
    <p:sldId id="336" r:id="rId21"/>
    <p:sldId id="265" r:id="rId22"/>
    <p:sldId id="325" r:id="rId23"/>
    <p:sldId id="337" r:id="rId24"/>
    <p:sldId id="300" r:id="rId25"/>
    <p:sldId id="339" r:id="rId26"/>
    <p:sldId id="341" r:id="rId27"/>
    <p:sldId id="312" r:id="rId28"/>
    <p:sldId id="342" r:id="rId29"/>
    <p:sldId id="343" r:id="rId30"/>
    <p:sldId id="315" r:id="rId31"/>
    <p:sldId id="314" r:id="rId32"/>
    <p:sldId id="316" r:id="rId33"/>
    <p:sldId id="317" r:id="rId34"/>
    <p:sldId id="318" r:id="rId35"/>
    <p:sldId id="319" r:id="rId36"/>
    <p:sldId id="320" r:id="rId37"/>
    <p:sldId id="321" r:id="rId38"/>
    <p:sldId id="322" r:id="rId39"/>
    <p:sldId id="323" r:id="rId40"/>
    <p:sldId id="326" r:id="rId41"/>
    <p:sldId id="327" r:id="rId42"/>
    <p:sldId id="328" r:id="rId43"/>
    <p:sldId id="329" r:id="rId44"/>
    <p:sldId id="330" r:id="rId45"/>
    <p:sldId id="331" r:id="rId46"/>
    <p:sldId id="324" r:id="rId47"/>
    <p:sldId id="313" r:id="rId48"/>
    <p:sldId id="284" r:id="rId49"/>
    <p:sldId id="285" r:id="rId50"/>
    <p:sldId id="344" r:id="rId51"/>
    <p:sldId id="281" r:id="rId52"/>
    <p:sldId id="292" r:id="rId53"/>
    <p:sldId id="293" r:id="rId54"/>
    <p:sldId id="294" r:id="rId55"/>
    <p:sldId id="271" r:id="rId56"/>
    <p:sldId id="279" r:id="rId57"/>
    <p:sldId id="268" r:id="rId58"/>
    <p:sldId id="302" r:id="rId59"/>
    <p:sldId id="274" r:id="rId60"/>
    <p:sldId id="307" r:id="rId61"/>
    <p:sldId id="276" r:id="rId62"/>
    <p:sldId id="257" r:id="rId63"/>
    <p:sldId id="273" r:id="rId64"/>
    <p:sldId id="345" r:id="rId6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856" autoAdjust="0"/>
    <p:restoredTop sz="94660"/>
  </p:normalViewPr>
  <p:slideViewPr>
    <p:cSldViewPr snapToGrid="0">
      <p:cViewPr varScale="1">
        <p:scale>
          <a:sx n="107" d="100"/>
          <a:sy n="107" d="100"/>
        </p:scale>
        <p:origin x="126"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71"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as Bräsen" userId="7af54d246c158795" providerId="LiveId" clId="{534DA60F-9C5C-4616-8622-18C9C77071B4}"/>
    <pc:docChg chg="delSld modSld sldOrd">
      <pc:chgData name="Andreas Bräsen" userId="7af54d246c158795" providerId="LiveId" clId="{534DA60F-9C5C-4616-8622-18C9C77071B4}" dt="2022-05-01T06:40:00.038" v="15" actId="47"/>
      <pc:docMkLst>
        <pc:docMk/>
      </pc:docMkLst>
      <pc:sldChg chg="del">
        <pc:chgData name="Andreas Bräsen" userId="7af54d246c158795" providerId="LiveId" clId="{534DA60F-9C5C-4616-8622-18C9C77071B4}" dt="2022-05-01T06:40:00.038" v="15" actId="47"/>
        <pc:sldMkLst>
          <pc:docMk/>
          <pc:sldMk cId="864033992" sldId="260"/>
        </pc:sldMkLst>
      </pc:sldChg>
      <pc:sldChg chg="del">
        <pc:chgData name="Andreas Bräsen" userId="7af54d246c158795" providerId="LiveId" clId="{534DA60F-9C5C-4616-8622-18C9C77071B4}" dt="2022-05-01T06:38:59.549" v="10" actId="47"/>
        <pc:sldMkLst>
          <pc:docMk/>
          <pc:sldMk cId="1324216275" sldId="275"/>
        </pc:sldMkLst>
      </pc:sldChg>
      <pc:sldChg chg="del mod ord modShow">
        <pc:chgData name="Andreas Bräsen" userId="7af54d246c158795" providerId="LiveId" clId="{534DA60F-9C5C-4616-8622-18C9C77071B4}" dt="2022-05-01T06:39:08.987" v="12" actId="47"/>
        <pc:sldMkLst>
          <pc:docMk/>
          <pc:sldMk cId="1863139880" sldId="277"/>
        </pc:sldMkLst>
      </pc:sldChg>
      <pc:sldChg chg="mod ord modShow">
        <pc:chgData name="Andreas Bräsen" userId="7af54d246c158795" providerId="LiveId" clId="{534DA60F-9C5C-4616-8622-18C9C77071B4}" dt="2022-05-01T06:37:48.526" v="7" actId="729"/>
        <pc:sldMkLst>
          <pc:docMk/>
          <pc:sldMk cId="42465348" sldId="279"/>
        </pc:sldMkLst>
      </pc:sldChg>
      <pc:sldChg chg="del">
        <pc:chgData name="Andreas Bräsen" userId="7af54d246c158795" providerId="LiveId" clId="{534DA60F-9C5C-4616-8622-18C9C77071B4}" dt="2022-05-01T06:38:59.549" v="10" actId="47"/>
        <pc:sldMkLst>
          <pc:docMk/>
          <pc:sldMk cId="1833799950" sldId="280"/>
        </pc:sldMkLst>
      </pc:sldChg>
      <pc:sldChg chg="del">
        <pc:chgData name="Andreas Bräsen" userId="7af54d246c158795" providerId="LiveId" clId="{534DA60F-9C5C-4616-8622-18C9C77071B4}" dt="2022-05-01T06:38:59.549" v="10" actId="47"/>
        <pc:sldMkLst>
          <pc:docMk/>
          <pc:sldMk cId="1180435334" sldId="282"/>
        </pc:sldMkLst>
      </pc:sldChg>
      <pc:sldChg chg="del">
        <pc:chgData name="Andreas Bräsen" userId="7af54d246c158795" providerId="LiveId" clId="{534DA60F-9C5C-4616-8622-18C9C77071B4}" dt="2022-05-01T06:38:59.549" v="10" actId="47"/>
        <pc:sldMkLst>
          <pc:docMk/>
          <pc:sldMk cId="914389409" sldId="283"/>
        </pc:sldMkLst>
      </pc:sldChg>
      <pc:sldChg chg="del">
        <pc:chgData name="Andreas Bräsen" userId="7af54d246c158795" providerId="LiveId" clId="{534DA60F-9C5C-4616-8622-18C9C77071B4}" dt="2022-05-01T06:39:39.193" v="13" actId="47"/>
        <pc:sldMkLst>
          <pc:docMk/>
          <pc:sldMk cId="2117637714" sldId="286"/>
        </pc:sldMkLst>
      </pc:sldChg>
      <pc:sldChg chg="del">
        <pc:chgData name="Andreas Bräsen" userId="7af54d246c158795" providerId="LiveId" clId="{534DA60F-9C5C-4616-8622-18C9C77071B4}" dt="2022-05-01T06:38:59.549" v="10" actId="47"/>
        <pc:sldMkLst>
          <pc:docMk/>
          <pc:sldMk cId="2584433809" sldId="287"/>
        </pc:sldMkLst>
      </pc:sldChg>
      <pc:sldChg chg="del">
        <pc:chgData name="Andreas Bräsen" userId="7af54d246c158795" providerId="LiveId" clId="{534DA60F-9C5C-4616-8622-18C9C77071B4}" dt="2022-05-01T06:39:44.042" v="14" actId="47"/>
        <pc:sldMkLst>
          <pc:docMk/>
          <pc:sldMk cId="573723008" sldId="288"/>
        </pc:sldMkLst>
      </pc:sldChg>
      <pc:sldChg chg="del">
        <pc:chgData name="Andreas Bräsen" userId="7af54d246c158795" providerId="LiveId" clId="{534DA60F-9C5C-4616-8622-18C9C77071B4}" dt="2022-05-01T06:38:59.549" v="10" actId="47"/>
        <pc:sldMkLst>
          <pc:docMk/>
          <pc:sldMk cId="3060210180" sldId="289"/>
        </pc:sldMkLst>
      </pc:sldChg>
      <pc:sldChg chg="del">
        <pc:chgData name="Andreas Bräsen" userId="7af54d246c158795" providerId="LiveId" clId="{534DA60F-9C5C-4616-8622-18C9C77071B4}" dt="2022-05-01T06:38:59.549" v="10" actId="47"/>
        <pc:sldMkLst>
          <pc:docMk/>
          <pc:sldMk cId="2433236031" sldId="296"/>
        </pc:sldMkLst>
      </pc:sldChg>
      <pc:sldChg chg="del">
        <pc:chgData name="Andreas Bräsen" userId="7af54d246c158795" providerId="LiveId" clId="{534DA60F-9C5C-4616-8622-18C9C77071B4}" dt="2022-05-01T06:38:59.549" v="10" actId="47"/>
        <pc:sldMkLst>
          <pc:docMk/>
          <pc:sldMk cId="3685150809" sldId="297"/>
        </pc:sldMkLst>
      </pc:sldChg>
      <pc:sldChg chg="del">
        <pc:chgData name="Andreas Bräsen" userId="7af54d246c158795" providerId="LiveId" clId="{534DA60F-9C5C-4616-8622-18C9C77071B4}" dt="2022-05-01T06:38:59.549" v="10" actId="47"/>
        <pc:sldMkLst>
          <pc:docMk/>
          <pc:sldMk cId="427819114" sldId="298"/>
        </pc:sldMkLst>
      </pc:sldChg>
      <pc:sldChg chg="del">
        <pc:chgData name="Andreas Bräsen" userId="7af54d246c158795" providerId="LiveId" clId="{534DA60F-9C5C-4616-8622-18C9C77071B4}" dt="2022-05-01T06:38:59.549" v="10" actId="47"/>
        <pc:sldMkLst>
          <pc:docMk/>
          <pc:sldMk cId="2362259666" sldId="299"/>
        </pc:sldMkLst>
      </pc:sldChg>
      <pc:sldChg chg="del">
        <pc:chgData name="Andreas Bräsen" userId="7af54d246c158795" providerId="LiveId" clId="{534DA60F-9C5C-4616-8622-18C9C77071B4}" dt="2022-05-01T06:38:59.549" v="10" actId="47"/>
        <pc:sldMkLst>
          <pc:docMk/>
          <pc:sldMk cId="1028997333" sldId="301"/>
        </pc:sldMkLst>
      </pc:sldChg>
      <pc:sldChg chg="del">
        <pc:chgData name="Andreas Bräsen" userId="7af54d246c158795" providerId="LiveId" clId="{534DA60F-9C5C-4616-8622-18C9C77071B4}" dt="2022-05-01T06:38:59.549" v="10" actId="47"/>
        <pc:sldMkLst>
          <pc:docMk/>
          <pc:sldMk cId="1797797794" sldId="303"/>
        </pc:sldMkLst>
      </pc:sldChg>
      <pc:sldChg chg="del">
        <pc:chgData name="Andreas Bräsen" userId="7af54d246c158795" providerId="LiveId" clId="{534DA60F-9C5C-4616-8622-18C9C77071B4}" dt="2022-05-01T06:38:59.549" v="10" actId="47"/>
        <pc:sldMkLst>
          <pc:docMk/>
          <pc:sldMk cId="3808463602" sldId="304"/>
        </pc:sldMkLst>
      </pc:sldChg>
      <pc:sldChg chg="del">
        <pc:chgData name="Andreas Bräsen" userId="7af54d246c158795" providerId="LiveId" clId="{534DA60F-9C5C-4616-8622-18C9C77071B4}" dt="2022-05-01T06:38:59.549" v="10" actId="47"/>
        <pc:sldMkLst>
          <pc:docMk/>
          <pc:sldMk cId="676693572" sldId="305"/>
        </pc:sldMkLst>
      </pc:sldChg>
      <pc:sldChg chg="del">
        <pc:chgData name="Andreas Bräsen" userId="7af54d246c158795" providerId="LiveId" clId="{534DA60F-9C5C-4616-8622-18C9C77071B4}" dt="2022-05-01T06:39:06.135" v="11" actId="47"/>
        <pc:sldMkLst>
          <pc:docMk/>
          <pc:sldMk cId="3134290695" sldId="306"/>
        </pc:sldMkLst>
      </pc:sldChg>
      <pc:sldChg chg="del">
        <pc:chgData name="Andreas Bräsen" userId="7af54d246c158795" providerId="LiveId" clId="{534DA60F-9C5C-4616-8622-18C9C77071B4}" dt="2022-05-01T06:38:59.549" v="10" actId="47"/>
        <pc:sldMkLst>
          <pc:docMk/>
          <pc:sldMk cId="372370416" sldId="308"/>
        </pc:sldMkLst>
      </pc:sldChg>
      <pc:sldChg chg="del">
        <pc:chgData name="Andreas Bräsen" userId="7af54d246c158795" providerId="LiveId" clId="{534DA60F-9C5C-4616-8622-18C9C77071B4}" dt="2022-05-01T06:38:59.549" v="10" actId="47"/>
        <pc:sldMkLst>
          <pc:docMk/>
          <pc:sldMk cId="1978286121" sldId="309"/>
        </pc:sldMkLst>
      </pc:sldChg>
      <pc:sldChg chg="del">
        <pc:chgData name="Andreas Bräsen" userId="7af54d246c158795" providerId="LiveId" clId="{534DA60F-9C5C-4616-8622-18C9C77071B4}" dt="2022-05-01T06:38:59.549" v="10" actId="47"/>
        <pc:sldMkLst>
          <pc:docMk/>
          <pc:sldMk cId="1742188357" sldId="332"/>
        </pc:sldMkLst>
      </pc:sldChg>
    </pc:docChg>
  </pc:docChgLst>
  <pc:docChgLst>
    <pc:chgData name="Andreas Bräsen" userId="7af54d246c158795" providerId="LiveId" clId="{911F1030-0569-436F-8CFC-EA8F16262CD2}"/>
    <pc:docChg chg="modSld sldOrd">
      <pc:chgData name="Andreas Bräsen" userId="7af54d246c158795" providerId="LiveId" clId="{911F1030-0569-436F-8CFC-EA8F16262CD2}" dt="2022-05-12T07:29:58.294" v="1"/>
      <pc:docMkLst>
        <pc:docMk/>
      </pc:docMkLst>
      <pc:sldChg chg="ord">
        <pc:chgData name="Andreas Bräsen" userId="7af54d246c158795" providerId="LiveId" clId="{911F1030-0569-436F-8CFC-EA8F16262CD2}" dt="2022-05-12T07:29:58.294" v="1"/>
        <pc:sldMkLst>
          <pc:docMk/>
          <pc:sldMk cId="738759497" sldId="346"/>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7T19:03:49.30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0 473,'247'-2,"273"5,-446 5,-1 3,1 3,134 46,-48-13,-89-32,129 11,-142-21,458 6,-315-14,-94 2,132-19,-156 13,156 6,-158 4,1-4,81-10,106-12,-38 5,324-63,-427 53,-91 18,1 2,0 1,42-2,67 2,-2-7,0-7,-1-6,143-45,18-38,-220 77,-31 17,0 2,1 3,0 2,88-3,-47 4,-9-1,283-22,-319 25,65-14,-82 12,0 1,0 2,0 2,1 1,58 4,478 52,-529-52,0 3,-1 1,0 2,66 23,-79-20,0 1,0 1,-1 2,-1 1,-1 0,0 2,24 24,146 138,-188-174,0-1,0 0,1-1,0 0,-1 0,1-1,0 1,1-2,-1 1,0-1,1-1,-1 1,12-1,21 1,60-5,-67 2,0 0,0-1,-1-1,0-2,0-1,0-2,46-17,-79 25,1 0,0 0,0 0,0-1,0 1,-1 0,1-1,0 1,0 0,0-1,-1 1,1-1,0 1,-1-1,1 0,-1 1,1-1,0 1,-1-1,1 0,-1 0,0 1,1-1,-1 0,0 0,1 0,-1 1,0-1,0-1,0 1,-1 0,0 0,0 0,-1 0,1 0,0 1,0-1,0 0,0 1,-1-1,1 1,0-1,-1 1,1 0,-3-1,-63-7,66 8,-526-5,-27-1,146-9,-291-26,303 1,170 19,205 19,-15-3,1 1,-1 2,0 2,1 1,-1 2,-37 8,-17 6,-1-3,-122 2,129-10,-571 9,1-34,621 18,-503-4,72 2,419-1,-1-1,1-3,-67-20,-26-6,-101-28,178 51,-1 2,-71 0,-128 11,93 1,142-2,1 2,-1 1,-33 10,26-6,-47 5,-532 0,397-15,179 0,-64-11,22 1,-240-34,294 45,35 9,48 17,-46-19,46 19,1-2,109 25,54-9,1-10,304 1,456-56,-906 23,539-18,-574 17,-1-3,1-1,-1-2,57-22,32-7,420-72,-475 103,1 3,0 3,0 4,-1 4,1 2,91 24,27 24,14 3,-91-40,207 7,126-28,-197-2,162 4,-382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7T19:10:28.054"/>
    </inkml:context>
    <inkml:brush xml:id="br0">
      <inkml:brushProperty name="width" value="0.3" units="cm"/>
      <inkml:brushProperty name="height" value="0.6" units="cm"/>
      <inkml:brushProperty name="color" value="#00F900"/>
      <inkml:brushProperty name="tip" value="rectangle"/>
      <inkml:brushProperty name="rasterOp" value="maskPen"/>
      <inkml:brushProperty name="ignorePressure" value="1"/>
    </inkml:brush>
  </inkml:definitions>
  <inkml:trace contextRef="#ctx0" brushRef="#br0">0 0,'16'1,"-1"1,1 0,19 6,39 5,171-8,-135-5,123 15,18 26,118 12,-333-50,0 0,0 3,62 17,-30-3,1-3,1-3,129 9,218-18,-226-8,-154 1,-1-2,1-2,-1-1,55-18,46-10,-91 24,0-3,46-20,40-12,-96 36,0 1,1 1,-1 2,65-1,-78 7</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7T19:10:30.194"/>
    </inkml:context>
    <inkml:brush xml:id="br0">
      <inkml:brushProperty name="width" value="0.3" units="cm"/>
      <inkml:brushProperty name="height" value="0.6" units="cm"/>
      <inkml:brushProperty name="color" value="#00F900"/>
      <inkml:brushProperty name="tip" value="rectangle"/>
      <inkml:brushProperty name="rasterOp" value="maskPen"/>
      <inkml:brushProperty name="ignorePressure" value="1"/>
    </inkml:brush>
  </inkml:definitions>
  <inkml:trace contextRef="#ctx0" brushRef="#br0">0 1,'1803'0,"-1771"2,0 3,0 0,-1 2,0 1,43 18,14 2,238 63,-292-82</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7T19:10:36.661"/>
    </inkml:context>
    <inkml:brush xml:id="br0">
      <inkml:brushProperty name="width" value="0.3" units="cm"/>
      <inkml:brushProperty name="height" value="0.6" units="cm"/>
      <inkml:brushProperty name="color" value="#00F900"/>
      <inkml:brushProperty name="tip" value="rectangle"/>
      <inkml:brushProperty name="rasterOp" value="maskPen"/>
      <inkml:brushProperty name="ignorePressure" value="1"/>
    </inkml:brush>
  </inkml:definitions>
  <inkml:trace contextRef="#ctx0" brushRef="#br0">0 199,'391'-14,"23"0,769 14,-1133 3,0 2,71 16,-64-10,77 6,111 12,-179-18,1-2,0-4,102-4,-137-6,0-2,-1-1,0-2,0-1,45-22,-29 12,53-16,-29 19,2 3,0 3,77-3,223 10,-232 6,-94 1,59 11,35 1,389-15,-497 0,62-12,-60 7,48-3,42 11,-84 1,1-2,-1-2,0-2,1-2,57-13,-28-1,1 3,0 4,114-5,228 16,-186 5,-177-1,0 3,0 2,-1 2,0 2,60 23,75 19,-137-46,1-3,0-1,81-5,-67-1,91 10,-95-1,-1-3,1-2,0-3,66-10,-6 1,143 5,48-3,295-8,-595 16,0 0,1 1,-1-1,1 2,-1 0,13 3,-23-5,0 0,0 0,0 0,1 0,-1 0,0 0,0 0,0 0,0 0,1 1,-1-1,0 0,0 0,0 0,0 0,1 0,-1 0,0 0,0 1,0-1,0 0,0 0,0 0,0 0,1 0,-1 1,0-1,0 0,0 0,0 0,0 0,0 1,0-1,0 0,0 0,0 0,0 0,0 1,0-1,0 0,0 0,0 0,0 1,0-1,0 0,0 0,0 0,-1 0,1 1,0-1,-11 8,-18 3,-13-3,-1-2,-74 2,47-5,-189 15,-748 14,601-67,113 6,-1008 6,848 26,317-5,47-1,0 3,-107 16,103 1,41-6,-93 7,-73-18,115-2,-187 20,208-9,-123-4,30-1,-324 47,362-35,91-8,66-6,84-4,787-78,-233 15,-303 42,448-50,-339 24,156 33,-563 21,90 19,-96-13,1-3,64 2,153-12,113 3,-359 2,-1 0,1 2,33 10,-32-7,1-2,41 6,494 58,-121-7,-356-53,-39-5,79 19,-86-15,2-1,-1-2,57 2,121-9,-83-2,339 4,433-3,-595-17,-246 10,-1-3,114-36,-147 40,1 1,0 2,0 1,1 1,-1 2,33 3,-19-1,85-10,-88 2,46-8,0 3,1 4,93 4,-141 9,0 2,-1 1,45 16,-51-13,0-2,1-1,0-2,64 4,-35-10,116 14,-156-10,0 0,0-2,1 0,-1-2,1-1,-1-1,0-1,0-1,0-1,0-1,-1-1,36-15,46-22,3 5,157-35,-209 61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4:30.66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1,'119'0,"-1"5,190 31,-199-17,194 8,113-31,-358 0,-9-2</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4:32.56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82,'246'12,"76"0,416-30,216-12,-662 4,-106 8,217 5,-198 22,350 8,-495-18,-8 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4:34.41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0,'16'1,"1"1,-1 0,31 9,6 1,761 69,-745-77,1383 23,-1340-25,-47 0,1-2,0-4,79-13,-126 12,-8 2</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2:56.25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0 117,'1'-2,"0"1,-1-1,1 1,0-1,0 1,0 0,0 0,0-1,0 1,0 0,0 0,1 0,-1 0,0 0,1 0,-1 0,0 1,1-1,-1 0,1 1,-1 0,1-1,0 1,-1 0,1-1,-1 1,1 0,2 0,49-2,-17 4,0 3,60 15,0 0,259 19,-85-12,431 28,-86-57,-591 0,0-1,-1-1,0-1,0-1,32-12,31-9,47-3,150-16,-115 25,189-14,-9 21,94 0,-129 0,-9 1,407 64,-432-23,246 53,-323-44,243 14,-201-42,334 23,576 15,-1100-51,0-2,-1-2,59-17,-52 11,122-13,307 38,-239 3,-157-15,-1-4,1-4,145-34,286-46,-119 24,-253 38,2 7,273-1,-165 23,349 16,164-4,-486-17,421 20,321-2,-631-18,-157 4,285-3,-224-26,-34 1,-218 25,-1 2,0 3,64 10,100 29,240 36,-57-9,-34-4,240-24,980-43,-1437 1,-1-7,0-5,0-7,151-42,-42 16,-96 21,-76 11,-73 14,-14 3</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3:01.59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1 230,'189'-9,"303"-53,-147 12,1936-59,-1181 183,-264-9,-787-62,1977 60,-2007-63,735 31,-398 17,667 59,-795-102,375 25,9 13,-466-36,723 1,-486-11,-360 2,1-1,31-7,31-3,383 17,-1 39,-442-41,869 50,-312-70,-10-45,-384 39,508-68,-41 4,-127 43,-526 44,7-1,0 1,0 0,1 1,-1 0,11 2,-15 2,-12-1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3:04.90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1 198,'1196'-49,"-830"27,446-29,464-24,-643 94,-527-12,162-3,-181-5,-61 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3:13.37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1 474,'12'0,"1"-2,-1 1,24-8,7-1,98-9,162 0,149 20,-182 2,428 15,-577-12,232 20,294 63,-415-58,457-1,-610-33,1-3,-1-4,131-34,218-92,-271 82,46-5,339-50,-435 91,69-5,283 2,-166 13,387-54,-393 30,206 0,-353 31,212 27,-270-14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7T19:03:54.26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2,'23'2,"0"0,30 7,27 3,42-3,366 14,1013-24,-1293 16,7-1,-189-13,1 2,32 6,38 5,223-12,-165-4,-113 0,58-10,20-2,35-2,-47 3,43-14,-113 18,1 1,0 2,45 0,-49 6,162 5,-163-2,1 2,-1 1,56 17,155 50,-211-64,0-1,47 3,-47-7,0 1,45 13,-47-9,1-1,0-2,1-2,43 1,135-11,77-22,-163 15,65-2,-25 1,22 0,497 15,-637 2,-1 2,1 2,73 21,-75-16,0-1,1-3,82 4,-41-12,119 15,-71-4,263-12,-334-4,-1-4,76-19,-135 27,23-4,1 2,-1 1,38 2,-44 2,0-2,1-1,-1 0,0-2,0-1,33-9,-32 4,0 1,1 1,37-6,54-2,166 0,-263 15,21-1,0 3,-1 1,57 11,40 9,-114-17</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3:16.38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1 215,'138'0,"755"-7,0-41,-672 28,1194-77,-1050 86,189-3,-484 14,114-1,292 36,-280-18,-192-17,1531 18,-1374-20,722-34,-496 17,-137-2,259 13,-355 14,1 6,282 62,-249-29,342 37,-493-79,770 66,4-32,-319-39,90 2,-143 25,-10 0,384-13,-46-2,169-15,879-152,-843 131,-615 30,-346-4,-17 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3:18.98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8432 223,'473'-23,"-133"3,78 9,93 5,1837-77,-1898 53,698 8,-848 45,381 11,-629-35,-32-1,0 1,0 0,0 2,1 1,-1 0,0 2,26 7,-45-11,0 0,0 1,0-1,0 0,0 0,-1 1,1-1,0 0,0 1,0-1,-1 1,1 0,0-1,-1 1,1-1,0 1,-1 0,1-1,-1 1,1 0,-1 0,1 0,-1-1,1 1,-1 0,0 0,0 0,1 0,-1 0,0 0,0-1,0 1,0 0,0 2,-1-1,-1 0,1 0,0 0,-1 1,0-2,1 1,-1 0,0 0,0 0,0-1,0 1,-3 1,-9 5,-1-1,1 0,-20 6,-3-3,0-1,-1-3,-61 4,-122-8,170-3,-1127-66,155 3,608 53,-576-25,-170-7,10 77,-399 89,917-57,215-19,-168 2,-5-46,13-44,-431-20,635 37,27 1,-1169-5,362 78,1095-44,20 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3:37.73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0 115,'732'33,"-673"-25,477 36,-359-43,281-35,-340 16,622-80,8 47,156 90,-473 37,-353-62,0-3,1-4,0-4,124-10,-137 2,0-4,98-24,-117 19</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3:40.63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0,'731'28,"-390"-11,335 24,9-1,3-33,67-60,-195 9,-1 35,-77 57,-451-44</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3:46.84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1 280,'338'-16,"-172"5,549-44,146-7,-511 37,86-2,503 45,551-4,-915-17,1034 3,-1377 11,347 60,-359-38,146 13,455 83,-410-39,587 53,-844-135,290-22,148-61,-100 42,-271 25,-12-5,297-12,0 34,-335 14,-127-14,1-3,1-1,-1-2,79-5,-115 0,-1 0,1 0,-1 0,0-1,0 0,0-1,-1 0,1 0,-1-1,0 1,0-2,0 1,-1-1,0 0,0 0,0-1,-1 1,0-1,0-1,-1 1,0-1,0 1,-1-1,5-16,-8 22,1 1,-1-1,1 0,-1 0,0 0,0 0,0 0,0 0,0 1,0-1,-1 0,1 0,0 0,-1 0,0 1,1-1,-2-2,0 1,0 1,0 0,-1 0,1 0,0 0,-1 1,1-1,-1 1,1-1,-1 1,0 0,-5-2,-39-10,-1 2,-95-9,127 18,-563-39,-4 29,571 11,-1335 43,674 30,-185 18,-1-40,137-66,699 14,14 2,0 0,0 0,0-1,1-1,-1 0,1 0,-1 0,1-1,-10-5,18 2,14-1,13-3,1 3,0 0,58-5,-20 3,199-26,1461-202,-1360 185,489-6,258 81,-983-18,-94-3</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3:48.51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0 215,'146'-8,"0"-6,204-46,-195 31,62-10,285-12,-369 44,-47 1,121 7,90 38,-257-35</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3:54.45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0 200,'110'5,"112"19,-43-3,686 29,7-38,-741-11,1237-1,-517-2,-480-10,190 6,78 9,-177-13,-45 2,-277-7,-2-6,212-60,-270 61,30-2,1 6,181-5,-50 6,-4-10,302-16,-404 40,164 6,-287-3,1 1,-1 0,-1 1,1 0,0 1,19 11,-7-4,8 3</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8T05:43:56.16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1,'212'11,"-47"0,197 3,-179-7,1407 74,-1367-60,346 76,-439-67,501 101,-588-123,1-3,-1-1,1-2,0-3,58-6,-56-1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2:09:54.77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287 814,'-1'1,"1"-1,-1 0,0 1,0-1,0 1,0 0,0-1,1 1,-1 0,0-1,1 1,-1 0,0 0,1 0,-1-1,1 1,-1 0,1 0,0 0,-1 0,1 0,0 0,-1 1,-1 3,-26 77,3 0,-27 167,37-171,-45 257,-26 493,83-655,26 242,-6-290,5 0,61 198,241 444,-250-609,-35-78,4-1,3-3,3-1,3-3,4-2,2-3,70 62,-95-101,1-2,1-2,2-1,0-2,1-2,1-1,1-2,47 13,30 1,189 22,448 26,-456-52,1431 126,67-55,-1619-101,0-7,347-69,-131 9,152-39,-515 101,-1-1,0-1,0-2,-2 0,1-2,-2-1,0-2,-1 0,33-32,22-24,-4-4,106-142,-137 154,-2-1,-3-2,-3-1,38-107,-29 36,-6-1,28-194,8-299,-58 457,-8 79,51-693,-60 665,-5 1,-5-1,-6 1,-38-150,37 215,-2 2,-3 0,-3 2,-2 0,-2 2,-3 1,-2 1,-3 2,-2 1,-2 2,-1 2,-92-77,37 49,-2 4,-4 5,-2 4,-3 5,-2 5,-190-62,81 55,-2 9,-269-23,-462 24,-67 76,411-5,582-22,-1034 35,7 47,68 78,831-132,89-18,0 4,1 2,1 3,-75 35,77-27,1 3,1 2,2 3,-61 50,108-79,1 1,0 1,0-1,1 1,0 1,-9 16,6 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3:13:01.38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1 260,'69'-4,"-1"-2,102-24,-54 9,488-69,878-19,-988 110,-1 20,627 110,-51-5,-1013-123,608 59,-361-8,365 60,6-36,206-21,-312-29,1015-82,-1481 45,19 0,0-6,194-48,-190 26,497-130,-498 142,1 5,1 5,147 2,-158 16,224-8,1057-171,-1243 156,1 6,156 7,302 40,30-1,666-7,-1137-16,0 9,176 41,-113-18,172 19,740 13,-687-83,0-38,-247 18,276-3,202 51,-360 13,203 8,200-58,131-15,-809 33,977 17,-1018-15,44 4,1-3,-1-2,0-3,63-11,-99 9,1 1,0 2,0 0,0 1,0 2,0 0,45 9,-60-4,-16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7T19:04:14.64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0 309,'54'-1,"1"2,-1 2,0 3,75 17,-92-14,0-2,0-1,47 0,116-7,-72-2,59 5,196-5,-323-2,0-3,-1-2,0-2,-1-4,-1-2,-1-2,80-41,-46 21,133-41,-127 49,-50 17,0 3,1 1,0 2,0 2,1 3,56 1,731 5,-781 1,0 3,-1 2,58 16,-46-9,83 8,-70-20,38 5,-83-2</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3:13:02.97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0,'20'1,"-1"1,1 1,22 6,29 4,913 67,-805-71,-74-3,1664 65,-1044-93,-668 15,-1-3,70-20,-100 25,-20 4,-15 4,-12 2</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3:13:10.36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1 104,'194'-13,"-91"3,235-19,278-18,6 42,-499 15,162 33,110 50,-347-81,97 20,1-7,271 13,311-46,-121-33,-513 33,208-36,-56 5,-189 33,0 3,79 6,-109-1,-2 1,0-2,39-2,-64 1,1 0,0 0,0 0,0 0,-1 0,1 0,0 0,0 0,-1-1,1 1,0 0,0 0,-1-1,1 1,0-1,-1 1,1 0,0-1,-1 0,1 1,-1-1,1 1,-1-1,1 0,-1 1,1-1,-1 0,1 1,-1-1,1-1,-11-18</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3:13:11.91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57,'476'-19,"-197"4,1695-8,-1377 24,-592-1,-8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3:13:14.70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0 102,'190'-1,"940"-48,54-2,-918 55,-1 13,424 80,-406-41,355 59,-504-103,190-8,-211-6,286-1,1024 10,-665 56,-176-10,443-38,-663-18,-209-3,172-31,-125 12,-142 20,1 3,114 11,118 35,-128-17,71 10,501 59,-678-95,1-2,0-2,-1-3,0-3,0-2,108-36,-102 29,0 3,1 2,126-7,198 20,-181 4,1190-36,-450-19,-574 8,-121 10,620-6,-809 38,188-24,-137 10,64 2,275 15,-382 5,137 31,-73-10,-99-21,-26-3,-17-2</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3:13:22.29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1 229,'312'-26,"-91"2,59 13,444 38,280 94,-989-119,213 26,404-4,-208-41,723-123,-990 109,839-131,-255 142,-585 22,504 42,-9 51,-298-24,-1 0,-246-55,146 3,-58-16,348-41,-518 35,-44 11,-27 4</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3:13:24.20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0 174,'1109'-27,"-213"1,624 43,-240-28,-747-38,301-22,-716 65,0 6,192 22,-292-19,1 1,-1 1,20 7,-5 3</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2:21:19.44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1,'5'0,"11"9,35 23,39 15,107 18,59-1,62-12,71-24,17-27,-46-13,-55-9,-62-2,-42 9,-33 10,-25 12,-23 4,-27 4,-30 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2:21:21.33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57,'644'-28,"62"0,-698 28,1 0,0 0,-1 1,1 0,-1 0,1 1,-1 1,1-1,-1 1,13 7,-6 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2:57.20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44,'88'4,"113"20,-7 0,454-1,-420-19,96 28,-214-16,140 0,241-51,23-1,-439 33,140-26,23-3,-184 31,-1 2,79 11,108 31,-112-18,-21-6,1-4,0-4,208-8,393-111,-436 57,-143 34,-85 14</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8:27.04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0 166,'222'0,"1722"-25,-1640 19,1410-88,-1166 54,-6 42,-403 14,201 50,-162-28,-133-29,96 19,188 15,-265-40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7T19:04:17.66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1 285,'1030'-21,"-96"-15,-731 25,239-5,-388 15,-1 3,0 2,99 20,112 25,-170-36,131 37,-176-39,1-2,0-3,0-2,98-4,-69 0,1092-2,-1012 16,-61-3,-75-8,0 1,-1 2,1 0,25 12,54 14,-49-23,1-2,69 1,115-12,-162 1,73-9,211-43,-98 10,104-11,-164 17,53-7,18 17,96-14,-66 11,-144 18,266-7,-382 19,63-9,27-3,-64 13,-18 2,-1-2,0-3,83-17,-67 8,0 3,1 3,0 3,0 2,79 10,-105-3,-1 2,-1 2,43 15,37 9,-39-10,-75-22,-1 1,0-1,0 1,0 0,0 1,0-1,0 1,0-1,-1 1,0 0,1 0,-1 1,0-1,0 1,3 5,-6-8,0 0,0 0,-1 0,1 1,0-1,0 0,-1 0,1 0,0 0,-1 0,1 1,-1-1,1 0,-1 0,0 0,0 0,1-1,-1 1,0 0,0 0,0 0,0-1,0 1,0 0,0-1,0 1,0-1,0 1,0-1,0 1,-1-1,1 0,0 0,0 0,-2 1,-51 9,51-9,-67 4,1-3,0-3,-77-11,-66-2,-150 15,-672 91,1004-87,1 0,-1-2,1-1,-1-2,0-1,1-1,-31-6,-3-6,0 2,0 4,-120-2,-413 9,-292 9,487 33,320-28</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3:32.45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0 156,'917'0,"-616"18,-42 0,323 19,-20-1,338-35,-825-6,1-4,-1-2,143-43,212-70,-352 105,2 3,0 4,118-4,247 21,-422-4,280 17,131 2,1711-21,-1171 75,-849-59,665 10,-591-26,266 35,-440-32,0 1,0 2,-1 0,0 2,30 11,-31-5</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8:23.10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1,'0'2,"1"1,0 0,0-1,-1 1,1-1,1 1,-1-1,0 0,1 1,-1-1,1 0,0 0,0 0,2 2,34 30,-29-27,28 21,1-1,1-2,1-2,1-1,2-3,63 22,-4-11,187 31,-69-32,262 2,225-38,-286-9,366-3,-563 18,560 17,-721-11,-1-4,1-2,-1-3,102-20,-39-5,145-29,-218 51,1 1,-1 3,69 4,11 9,317 16,-303-17,212 43,-163-20,-48-11,428 75,-439-73,2-5,-1-7,202-8,-239-9,0-3,125-30,186-65,-267 64,192-40,-258 67,1 2,105 1,383 20,-518-4,0 2,-1 1,1 3,-2 2,58 25,-34-13,-41-16,0-2,1-1,0-2,43 3,123-7,-179-2,17 0</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3:37.58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0 400,'1543'-47,"-1504"46,1039-114,-324 18,-425 43,-215 31,132-10,221 5,-432 26,-1 2,1 2,-1 1,52 11,126 46,36 8,368 7,1-49,-202-11,1085 11,-1245-45,-47 2,-180 17,-44 6,-62 9,-1075 126,-18-70,-399-70,506-12,4 91,618-34,-691-20,741-30,340 6,-78 12,80-6</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2:32:26.55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69,'0'1,"1"0,0 0,-1 1,1-1,0 0,0 0,0 0,0 0,0 0,0 0,0 0,0 0,0 0,0 0,1-1,-1 1,0 0,1-1,-1 1,2 0,38 12,-31-10,71 20,1-3,159 16,172-15,-62-5,-257-4,139 35,34 5,-121-32,117 13,-199-28,-1-3,70-7,-128 5,43-3,0-3,-1-1,1-3,78-26,104-44,-197 71,0 2,0 2,1 0,0 3,40 1,326 53,-90-6,503-7,-362-24,-116-5,-236-11,135-19,-184 13,771-88,-684 95,1 6,221 38,-159-15,392 31,-456-54,0-5,184-23,-271 11,0-1,-1-3,-1-2,0-2,58-33,-45 24,-31 14,67-33,2 4,136-39,-209 76,0 1,1 1,0 2,43 0,96 20,416 116,-201-38,-314-83,0-3,116 2,-145-11,770 7,-99-3,7 48,-200-28,-439-24,601-33,-580 24,-33 5,0-3,0-3,-1-3,-1-2,71-27,-52 9,220-79,-240 93,1 3,0 3,86-6,260 12,-219 8,195-23,82-18,322 71,591-21,432-32,-1696 21,143 20,-90-4,126-5,107 7,219 13,-601-29,0 1,0 0,0 2,-1 0,0 1,0 1,0 0,-1 2,0 0,18 13,-10-2</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3:44.26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0 244,'55'3,"59"9,28 3,1033-21,-521-81,35-2,-112 22,-480 55,137 0,94 19,-125 0,459 21,-460-9,249 55,-320-47,0-6,187 6,22-11,184 0,-111-31,489 0,-606 26,471 11,-194-50,-320 10,-117 9,271-12,-3 32,-282 0,236 28,-305-31,1-2,0-3,-1-3,88-9,-115 3,-22 1,-17 0,-39-1,-82 1,22 2,-207-11,-876-22,-14 83,312 60,-43 3,-1-78,-11-101,546 33,283 26,-553-29,-528 48,124 0,881-11,-253 6,150 37,204-24,-37 4</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3:49.10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0 414,'694'44,"-296"-10,1217 1,-1067-1,-134-2,359-25,-641-15,216-42,126-58,-370 82,-25 10,126-8,-29 5,70-9,416 5,-622 24,1140-14,212-9,-839 61,-230-11,-6 0,142 8,-328-32,202-19,912-195,-1068 174,2 7,1 9,264 3,-410 17,387-10,114-36,-110 31,-366 15</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8:09.73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1 122,'294'-1,"706"13,-696 7,389 72,-517-60,0-9,2-7,-1-8,1-7,286-38,-315 14,242-28,-185 42,315 26,94 14,5-32,-197-1,-155 5,307-5,-126-43,-3-36,-174 31,108 2,-294 44,1 4,120 15,-86 7,-1 7,158 56,25 8,22-18,-235-59,151 7,-23-19,157 7,-145 1,366-29,93-39,382-40,-976 87,421-67,-165-5,-274 66</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3:57.73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1 263,'1090'-58,"80"0,-510 39,-609 16,0 1,0 3,0 2,72 14,716 175,-757-174,67 16,290 27,-18-60,-321-9,0-3,116-30,279-55,-352 75,9-2,167-4,654 26,-428 4,143 53,-523-40,296-12,-383-10,0-3,98-24,149-56,41-10,-248 76,1 5,1 5,234 5,53 43,101 3,138-60,-271 6,-4 0,225-5,-500 28,-1 5,151 38,-178-34</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8:03.13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0 228,'582'2,"586"-5,-1051-1,-1-5,192-40,-198 28,1 5,158-2,225 25,-169 28,-33 0,-216-33,-1 4,0 3,0 4,85 25,-112-24,0-2,1-3,98 7,154-15,-167-4,1511 1,-925 3,-602-7,156-26,78-6,25 38,219-13,-301-5,-145 11,54-10,87-3,88 22,147-4,-281-15,44-1,-134 7,183-36,-194 22,237-9,448 38,-749 0,0 4,0 3,-1 4,0 3,87 33,-74-22,2-3,0-5,1-3,1-5,122 1,-168-14</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7:51.64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0 341,'33'2,"-1"2,0 1,0 2,45 15,21 4,85 8,207 10,-46-39,-66-4,-251 2,0 1,-1 1,44 15,-37-10,50 9,-16-10,0-3,1-3,-1-3,82-10,-98 0,91-30,-51 13,156-35,165-50,-111 27,-244 72,1 4,1 2,74 0,-69 8,0 2,0 3,68 16,-16-2,1-5,0-5,133-6,-231-5,-9 1,-1 0,0 0,0 0,0 1,17 4,-26-5,0 0,0 0,-1 0,1 0,0 0,0 0,0 0,-1 0,1 0,0 0,0 0,0 0,-1 1,1-1,0 0,0 0,0 0,0 0,-1 0,1 0,0 1,0-1,0 0,0 0,0 0,0 0,-1 0,1 1,0-1,0 0,0 0,0 0,0 1,0-1,0 0,0 0,0 0,0 1,0-1,0 0,0 0,0 0,0 1,0-1,0 0,0 0,0 0,0 0,0 1,0-1,1 0,-1 0,0 0,0 0,0 1,0-1,0 0,0 0,1 0,-1 0,0 0,0 1,0-1,1 0,-23 6,-33 1,-1-2,-72-3,-119-18,169 10,-138-11,-424-21,557 41,1 5,-99 20,87-11,-123 6,124-25,1-3,-1-4,1-5,-156-43,-738-137,680 172,253 21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7T19:03:49.30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0 473,'247'-2,"273"5,-446 5,-1 3,1 3,134 46,-48-13,-89-32,129 11,-142-21,458 6,-315-14,-94 2,132-19,-156 13,156 6,-158 4,1-4,81-10,106-12,-38 5,324-63,-427 53,-91 18,1 2,0 1,42-2,67 2,-2-7,0-7,-1-6,143-45,18-38,-220 77,-31 17,0 2,1 3,0 2,88-3,-47 4,-9-1,283-22,-319 25,65-14,-82 12,0 1,0 2,0 2,1 1,58 4,478 52,-529-52,0 3,-1 1,0 2,66 23,-79-20,0 1,0 1,-1 2,-1 1,-1 0,0 2,24 24,146 138,-188-174,0-1,0 0,1-1,0 0,-1 0,1-1,0 1,1-2,-1 1,0-1,1-1,-1 1,12-1,21 1,60-5,-67 2,0 0,0-1,-1-1,0-2,0-1,0-2,46-17,-79 25,1 0,0 0,0 0,0-1,0 1,-1 0,1-1,0 1,0 0,0-1,-1 1,1-1,0 1,-1-1,1 0,-1 1,1-1,0 1,-1-1,1 0,-1 0,0 1,1-1,-1 0,0 0,1 0,-1 1,0-1,0-1,0 1,-1 0,0 0,0 0,-1 0,1 0,0 1,0-1,0 0,0 1,-1-1,1 1,0-1,-1 1,1 0,-3-1,-63-7,66 8,-526-5,-27-1,146-9,-291-26,303 1,170 19,205 19,-15-3,1 1,-1 2,0 2,1 1,-1 2,-37 8,-17 6,-1-3,-122 2,129-10,-571 9,1-34,621 18,-503-4,72 2,419-1,-1-1,1-3,-67-20,-26-6,-101-28,178 51,-1 2,-71 0,-128 11,93 1,142-2,1 2,-1 1,-33 10,26-6,-47 5,-532 0,397-15,179 0,-64-11,22 1,-240-34,294 45,35 9,48 17,-46-19,46 19,1-2,109 25,54-9,1-10,304 1,456-56,-906 23,539-18,-574 17,-1-3,1-1,-1-2,57-22,32-7,420-72,-475 103,1 3,0 3,0 4,-1 4,1 2,91 24,27 24,14 3,-91-40,207 7,126-28,-197-2,162 4,-382 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7:43.04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0 149,'144'1,"351"-16,-185-8,105-15,-45-2,-189 25,83-4,-239 19,285 3,-248 1,0 3,116 28,-67-6,1-4,2-5,-1-6,138 1,119 2,-203-6,316-18,-313-12,424-24,-441 43,130 3,-230 3,-1 2,1 3,85 29,31 8,173 13,-335-60,518 46,0-46,21 0,-266 20,-141-9,23 2,293 15,-193-34,358-53,-349 3,-10 1,203 4,-159 47,-8 1,-287 1,-1 0,1-1,-1 0,0-1,1 1,13-8,8-6</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7:35.64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79,'14'1,"0"1,0 1,-1 0,1 1,-1 0,0 1,17 9,7 2,260 87,-227-83,2-3,96 10,-161-26,417 36,-2-32,-416-6,4 1,1-1,-1 0,1-1,10-3,-19 5,-1 0,1-1,-1 1,1-1,-1 1,1-1,-1 0,0 0,1 1,-1-1,0 0,0 0,1-1,-1 1,0 0,0 0,0 0,0-1,-1 1,1 0,0-1,-1 1,1-1,0 1,-1-1,0 1,1-1,-1 1,0-1,0 1,0-1,0 0,0 1,0-3,-4-7,0 0,0 0,-1 1,0-1,-1 1,0 1,-13-16,-7-14,15 21,2 2,-1 0,-1 0,0 1,-20-20,27 31,0 1,0 0,0-1,-1 1,0 1,1-1,-1 1,0-1,-1 2,1-1,0 0,0 1,-1 0,1 0,0 1,-1-1,1 1,-1 1,1-1,-7 2,-17 5,0 1,-44 19,41-14,-53 14,11-13,-2-3,-103 2,-156-15,162-2,122 3,26-1,1 2,-1 1,-45 7,48 0,17 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2:17.48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1,'13'1,"-1"0,1 1,-1 0,13 5,21 3,128 15,1-8,187-5,367-14,-685 2</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2:19.20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1,'218'18,"-117"-7,-40-5,598 35,-473-40,191-5,-359 3,0-1,0 0,0-2,24-7,-1-5</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2:21.79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0 152,'2'-2,"0"1,-1 0,1-1,0 1,0 0,0 0,0 0,0 0,0 0,0 0,1 1,-1-1,0 1,0 0,1-1,-1 1,4 0,340-36,95-12,-227 21,349 1,-548 26,-1 1,1 0,0 1,-1 1,0 0,1 1,-2 1,1 0,0 1,-1 0,0 1,0 1,-1 0,13 10,-7 1</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2:26.01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0 116,'701'-18,"-144"0,128-21,74 0,-669 39,45-2,229 28,-144 1,288 0,908-26,-560-2,-841 1</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2:29.60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1 305,'118'-4,"-1"-6,167-36,-130 19,6 0,616-94,11 52,112 92,-791-18,-58-3,1 1,67 15,-76-4,-14 3</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2:30.63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3989 118,'-6'-4,"1"1,-1-1,0 1,-1 1,1-1,0 1,-1 0,1 1,-1-1,0 1,1 0,-1 1,0 0,-8 1,-9-2,-710-11,475 14,-1203-1,1339-4,-229-38,246 25,-1 4,0 5,0 5,0 5,-193 28,239-16,26-1</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2:32.16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0,'319'12,"-80"-1,-101-7,1798 76,-1794-63,-1 5,162 49,-286-67,13 4,-5 0,-1-2,1-1,0-1,0-1,1-1,34-1,-54-2,1-1,-1 0,1 0,-1 0,0-1,0 0,0 0,0 0,0-1,0 0,-1 0,0-1,0 1,0-1,-1 0,1 0,5-10,-6-2,-8 4</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2:33.44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26,'113'0,"2287"-23,-2329 21,584 10,-278 32,-293-31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7T19:03:54.26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2,'23'2,"0"0,30 7,27 3,42-3,366 14,1013-24,-1293 16,7-1,-189-13,1 2,32 6,38 5,223-12,-165-4,-113 0,58-10,20-2,35-2,-47 3,43-14,-113 18,1 1,0 2,45 0,-49 6,162 5,-163-2,1 2,-1 1,56 17,155 50,-211-64,0-1,47 3,-47-7,0 1,45 13,-47-9,1-1,0-2,1-2,43 1,135-11,77-22,-163 15,65-2,-25 1,22 0,497 15,-637 2,-1 2,1 2,73 21,-75-16,0-1,1-3,82 4,-41-12,119 15,-71-4,263-12,-334-4,-1-4,76-19,-135 27,23-4,1 2,-1 1,38 2,-44 2,0-2,1-1,-1 0,0-2,0-1,33-9,-32 4,0 1,1 1,37-6,54-2,166 0,-263 15,21-1,0 3,-1 1,57 11,40 9,-114-17</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7:35.64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79,'14'1,"0"1,0 1,-1 0,1 1,-1 0,0 1,17 9,7 2,260 87,-227-83,2-3,96 10,-161-26,417 36,-2-32,-416-6,4 1,1-1,-1 0,1-1,10-3,-19 5,-1 0,1-1,-1 1,1-1,-1 1,1-1,-1 0,0 0,1 1,-1-1,0 0,0 0,1-1,-1 1,0 0,0 0,0 0,0-1,-1 1,1 0,0-1,-1 1,1-1,0 1,-1-1,0 1,1-1,-1 1,0-1,0 1,0-1,0 0,0 1,0-3,-4-7,0 0,0 0,-1 1,0-1,-1 1,0 1,-13-16,-7-14,15 21,2 2,-1 0,-1 0,0 1,-20-20,27 31,0 1,0 0,0-1,-1 1,0 1,1-1,-1 1,0-1,-1 2,1-1,0 0,0 1,-1 0,1 0,0 1,-1-1,1 1,-1 1,1-1,-7 2,-17 5,0 1,-44 19,41-14,-53 14,11-13,-2-3,-103 2,-156-15,162-2,122 3,26-1,1 2,-1 1,-45 7,48 0,17 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48:55.79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380 374,'144'4,"169"28,136 45,-293-48,897 120,22-107,-774-27,-36 1,-221-16,1-2,-1-2,85-20,-50 2,-1-4,144-69,-174 72,2 2,0 3,64-16,158-20,-109 25,-80 9,-77 18,0 0,0-1,0 1,0-1,0 0,-1-1,1 1,-1-1,0 0,5-5,-9 8,-1 1,0-1,1 1,-1 0,0-1,1 1,-1-1,0 1,0 0,0-1,0 1,1-1,-1 1,0-1,0 1,0-1,0 1,0-1,0 1,0-1,0 1,0-1,0 1,0 0,0-1,-1 1,1-1,0 1,0-1,0 1,-1-1,1 1,0 0,-1-1,1 1,0 0,-1-1,1 1,0 0,-1-1,1 1,0 0,-1 0,1-1,-1 1,0 0,-11-5,0 1,-1 1,1 0,-1 0,1 1,-1 1,-24 0,10 0,-1144-63,375 37,496 20,151-4,0-6,-175-43,140 23,-1 9,-1 8,-318 6,408 23,-145 31,52-5,-101 23,109-19,-211 52,383-90,0 1,1 0,-1 1,1-1,0 2,0-1,0 1,0 0,0 1,1 0,-9 7,-10 20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49:04.92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0 281,'77'0,"106"1,229-28,-26-38,-178 26,348-19,-427 56,16 1,212-29,-144 1,401-1,-432 30,362 10,-408-1,268 55,-39 36,122 26,-307-97,258 7,176-32,-395-5,761-3,-943 4,-22 2,0-1,0-1,-1-1,1 0,0-1,-1 0,1-1,26-10,-38 7,-12 1,-22-2,-555-61,-789-46,-14 98,829 59,8 46,499-80,-507 59,286-41,-814 63,272-116,543 10,167 11,299 4,89 0,107-7,1482-160,-1640 133,708-93,-656 103,381 14,-567 19,-1 3,122 31,183 69,-262-70,18 10,114 29,-178-64,168 6,95-22,-254-2,-71 2,-1-2,0-1,0-1,51-14,-69 11,-21 3,-39 0,-2 3,-64 6,6 0,-32-1,-1077 19,-1-79,1021 35,-653-41,779 62,-1 3,1 3,1 3,-1 3,-86 27,50-7,-1-4,-1-5,-155 13,74-19,155-9,35-8,0 0,0 1,0-1,-1 0,1 0,0 0,0 0,0 0,0 0,0 1,0-1,0 0,-1 0,1 0,0 0,0 1,0-1,0 0,0 0,0 0,0 1,0-1,0 0,0 0,0 0,0 0,0 1,0-1,0 0,0 0,0 0,0 0,1 1,-1-1,0 0,0 0,0 0,0 0,0 1,0-1,0 0,0 0,1 0,-1 0,0 0,0 0,0 0,0 1,1-1,-1 0,0 0,0 0,0 0,0 0,1 0,-1 0,0 0,0 0,0 0,0 0,1 0,-1 0,0 0,0 0,0 0,1 0,-1 0,0 0,70 9,669-24,-453 2,548 17,-781 0,433 24,-14-36,-396-2,-51 0,-30 1</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07:35.64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79,'14'1,"0"1,0 1,-1 0,1 1,-1 0,0 1,17 9,7 2,260 87,-227-83,2-3,96 10,-161-26,417 36,-2-32,-416-6,4 1,1-1,-1 0,1-1,10-3,-19 5,-1 0,1-1,-1 1,1-1,-1 1,1-1,-1 0,0 0,1 1,-1-1,0 0,0 0,1-1,-1 1,0 0,0 0,0 0,0-1,-1 1,1 0,0-1,-1 1,1-1,0 1,-1-1,0 1,1-1,-1 1,0-1,0 1,0-1,0 0,0 1,0-3,-4-7,0 0,0 0,-1 1,0-1,-1 1,0 1,-13-16,-7-14,15 21,2 2,-1 0,-1 0,0 1,-20-20,27 31,0 1,0 0,0-1,-1 1,0 1,1-1,-1 1,0-1,-1 2,1-1,0 0,0 1,-1 0,1 0,0 1,-1-1,1 1,-1 1,1-1,-7 2,-17 5,0 1,-44 19,41-14,-53 14,11-13,-2-3,-103 2,-156-15,162-2,122 3,26-1,1 2,-1 1,-45 7,48 0,17 0</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4:17.92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50,'5'-5,"0"1,1 0,0 1,-1-1,1 1,0 0,0 1,1-1,-1 1,1 0,-1 1,9-1,85-6,-72 7,545-2,-296 5,-252 0,-1 0,0 1,0 2,0 0,0 2,-1 0,0 2,39 20,-18-5</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4:19.76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48,'151'0,"497"-18,-52-11,-556 29</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4:21.12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0,'8'0,"18"0,13 0,15 0,7 0,0 0,13 0,19 0,8 0,3 0,8 0,-9 0,-4 0,-13 0,-4 0,-9 0,-8 0,-17 0</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4:23.56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95,'7'0,"12"0,9 0,32 0,21 0,4-8,-3-3,-1 1,10 2,-3-5,-1-1,-7 2,-1 3,-7 4,-8 2,-14 1</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4:24.70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0,'8'0,"19"0,27 0,13 0,19 0,18 0,31 0,15 0,-1 0,-19 0,-23 0,-30 8,-28 2</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4:25.77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0,'8'0,"26"0,31 0,12 0,1 0,3 0,11 0,6 0,10 8,-7 3,5-1,-1-2,-10-2,-22 5,-23 2</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7T19:04:14.64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0 309,'54'-1,"1"2,-1 2,0 3,75 17,-92-14,0-2,0-1,47 0,116-7,-72-2,59 5,196-5,-323-2,0-3,-1-2,0-2,-1-4,-1-2,-1-2,80-41,-46 21,133-41,-127 49,-50 17,0 3,1 1,0 2,0 2,1 3,56 1,731 5,-781 1,0 3,-1 2,58 16,-46-9,83 8,-70-20,38 5,-83-2</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4:28.16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84,'9'0,"17"0,20 0,18 0,30 0,46 0,38 0,13-8,-2-2,-27 0,-24 2,-28 2,-33-5,-37-1,-33 2,-18 2</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4:29.41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1,'8'0,"10"0,19 0,9 0,14 8,20 2,12 0,-2 6,-1 0,-6-2,-11-4,-10-4,-22-2,-27-3,-14-1</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4:30.63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1,'7'0,"11"0,10 0,16 0,17 0,13 0,17 0,10 0,2 0,-23 0,-26 0</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4:31.89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0,'9'0,"9"0,18 0,34 8,84 2,63 0,2-2,-5-2,-30-3,-55-1,-50-1</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4:33.07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1,'7'0,"12"0,17 0,10 0,6 0,2 0,-1 8,14 2,4 1,52-3,38-2,-2-3,-20-1,-33 7,-34 1</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4:34.11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0,'7'0,"11"0,10 0,16 0,17 0,5 0,7 0,-1 0,-4 0,-7 0,-5 0,-5 0,-11 0</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7:05.66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47,'8'0,"2"-8,8-2,8 0,8 1,6 4,12 1,20 10,22 4,11 0,-5-1,-20 5,-23 0</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7:06.67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1 180,'7'0,"19"-8,13-3,23 1,16-6,20-8,7 0,-5 4,-12-2,-6 2,-8 5,-17 5</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7:10.88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1,'8'0,"10"0,10 0,8 0,6 0,4 0,10 0,-14 0,-12 0</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7:12.10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0,'8'0,"10"0,10 0,8 0,14 0,6 0,-14 0,-14 8,-12 2</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7T19:04:17.66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1 285,'1030'-21,"-96"-15,-731 25,239-5,-388 15,-1 3,0 2,99 20,112 25,-170-36,131 37,-176-39,1-2,0-3,0-2,98-4,-69 0,1092-2,-1012 16,-61-3,-75-8,0 1,-1 2,1 0,25 12,54 14,-49-23,1-2,69 1,115-12,-162 1,73-9,211-43,-98 10,104-11,-164 17,53-7,18 17,96-14,-66 11,-144 18,266-7,-382 19,63-9,27-3,-64 13,-18 2,-1-2,0-3,83-17,-67 8,0 3,1 3,0 3,0 2,79 10,-105-3,-1 2,-1 2,43 15,37 9,-39-10,-75-22,-1 1,0-1,0 1,0 0,0 1,0-1,0 1,0-1,-1 1,0 0,1 0,-1 1,0-1,0 1,3 5,-6-8,0 0,0 0,-1 0,1 1,0-1,0 0,-1 0,1 0,0 0,-1 0,1 1,-1-1,1 0,-1 0,0 0,0 0,1-1,-1 1,0 0,0 0,0 0,0-1,0 1,0 0,0-1,0 1,0-1,0 1,0-1,0 1,-1-1,1 0,0 0,0 0,-2 1,-51 9,51-9,-67 4,1-3,0-3,-77-11,-66-2,-150 15,-672 91,1004-87,1 0,-1-2,1-1,-1-2,0-1,1-1,-31-6,-3-6,0 2,0 4,-120-2,-413 9,-292 9,487 33,320-28</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7:13.05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0,'8'0,"10"0,18 0,19 0,7 0,-14 0,-15 0</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7:21.86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0,'8'0,"11"8,9 11,32 25,37 13,10-3,3-3,-3-2,5-10,-17-19,-24-20,-25-19,-20-6</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7:22.62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994 0,'-8'0,"-26"0,-31 0,-74 0,-23 0,2 0,11 0,24 0,33 8,32 2</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9:48.23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41,'7'-1,"0"0,0 0,-1-1,1 0,0 0,8-4,21-6,-9 7,0 1,0 1,0 2,0 1,37 4,138 30,-39-6,74-9,295-13,-321-9,124-21,-116 5,-145 15</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9:59:54.23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186 0,'-4'1,"0"0,0 0,0 0,0 0,0 0,0 1,0 0,0-1,1 1,-1 1,1-1,-1 1,1-1,0 1,-4 5,0-1,0 1,1 0,0 0,0 0,-5 13,3-2,1 1,1-1,0 1,2 1,0-1,-1 33,6 132,1-125,2 834,-5-547,-1-298,-3-1,-11 51,7-46,-5 76,15 284,-1-398,1-1,0 1,1 0,1-1,7 25,-8-32,1-1,-1 0,1 0,1 0,-1-1,1 1,0-1,0 1,1-1,-1-1,1 1,0-1,1 1,10 6,25 10,1-2,0-1,1-3,1-1,1-2,0-2,0-2,0-2,1-2,0-3,78-5,-103 0,-1 0,25-9,-34 9,0 0,0 1,1 0,0 1,-1 0,1 1,0 0,0 1,21 2,-5 6</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0:07:10.21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0 194,'56'10,"-20"-1,103 8,0-6,188-10,-276-4,-1-3,0-1,58-18,142-54,-14 4,-184 61,1 3,86-8,-17 17,-77 3</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20:07:12.07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281 1,'2'0,"-1"0,0 1,1-1,-1 1,0-1,0 1,1-1,-1 1,0 0,0-1,0 1,0 0,1 0,-1 0,0 0,-1 0,1 0,0 0,0 1,0-1,-1 0,1 0,-1 1,1-1,-1 0,1 1,0 2,7 45,-7-40,13 551,-16-380,3 75,-5 282,-16-305,5-65,-1-35,-63 245,-2 10,30-116,0-4,43-211,3 1,4 101,2-149,-1-1,2 1,-1 0,1-1,0 0,1 1,0-1,0 0,1 0,0-1,7 12,-7-14,1-1,-1 1,1-1,0 0,0 0,0 0,0-1,1 1,0-1,-1-1,1 1,0-1,0 0,1 0,-1-1,10 1,58 4,1-4,87-8,-31 1,720 0,-808 5,1 0,66 9,-58 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7T19:10:25.902"/>
    </inkml:context>
    <inkml:brush xml:id="br0">
      <inkml:brushProperty name="width" value="0.3" units="cm"/>
      <inkml:brushProperty name="height" value="0.6" units="cm"/>
      <inkml:brushProperty name="color" value="#00F900"/>
      <inkml:brushProperty name="tip" value="rectangle"/>
      <inkml:brushProperty name="rasterOp" value="maskPen"/>
      <inkml:brushProperty name="ignorePressure" value="1"/>
    </inkml:brush>
  </inkml:definitions>
  <inkml:trace contextRef="#ctx0" brushRef="#br0">1 30,'42'0,"0"2,77 13,70 14,-86-19,-81-10,1 2,-1 0,0 1,37 11,-15 1,0-2,1-2,1-2,-1-1,1-3,80-2,256 10,-38 0,-219-15,167 4,-214 8,-51-6,0-1,0-1,0-1,36-3,-32-2,53-7,89-23,-140 26,239-54,-237 57,1 1,0 2,1 1,-1 2,61 10,-26 4,122 44,-149-46,1-2,57 8,24 5,-74-15,1-3,0-1,0-3,63-6,-4 2,-60 1,-1-1,0-3,90-20,-86 15,0 2,0 3,1 2,82 6,79-4,-124-12,22 0,554 10,-344 5,-280 0,55 10,37 2,91-15,70 2,-195 14,-71-10,50 4,-74-9,448-2,-406-3,71-17,-79 12,1 2,69-3,838 10,-430 3,-488-4,0-1,0-2,45-12,-39 8,73-9,-66 15,-8 2,0-2,-1-1,1-2,41-13,-17 0,1 2,1 3,0 3,1 2,113 0,-171 9,55 0,0 3,69 12,-15 2,156 5,122-21,-340-1,-13 1,66 12,-62-6,43 1,99 5,16 1,-113-14,-12-1,0 3,86 14,-133-11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DCDD30-7A48-43B5-B6DE-AD1E4237648A}" type="datetimeFigureOut">
              <a:rPr lang="de-DE" smtClean="0"/>
              <a:t>12.05.2022</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048EE5-C3C5-4F7A-8CA7-CF7EC8B8C328}" type="slidenum">
              <a:rPr lang="de-DE" smtClean="0"/>
              <a:t>‹#›</a:t>
            </a:fld>
            <a:endParaRPr lang="de-DE"/>
          </a:p>
        </p:txBody>
      </p:sp>
    </p:spTree>
    <p:extLst>
      <p:ext uri="{BB962C8B-B14F-4D97-AF65-F5344CB8AC3E}">
        <p14:creationId xmlns:p14="http://schemas.microsoft.com/office/powerpoint/2010/main" val="4077132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AT" dirty="0"/>
              <a:t>Hier das </a:t>
            </a:r>
            <a:r>
              <a:rPr lang="de-AT" dirty="0" err="1"/>
              <a:t>DNUG_KA.Calculator</a:t>
            </a:r>
            <a:r>
              <a:rPr lang="de-AT" dirty="0"/>
              <a:t> </a:t>
            </a:r>
            <a:r>
              <a:rPr lang="de-AT" dirty="0" err="1"/>
              <a:t>solution</a:t>
            </a:r>
            <a:r>
              <a:rPr lang="de-AT" dirty="0"/>
              <a:t> mit </a:t>
            </a:r>
            <a:r>
              <a:rPr lang="de-AT" dirty="0" err="1"/>
              <a:t>DNUG_KA.Calculator.Specs</a:t>
            </a:r>
            <a:r>
              <a:rPr lang="de-AT" dirty="0"/>
              <a:t> erzeugen</a:t>
            </a:r>
            <a:endParaRPr lang="de-DE" dirty="0"/>
          </a:p>
        </p:txBody>
      </p:sp>
      <p:sp>
        <p:nvSpPr>
          <p:cNvPr id="4" name="Slide Number Placeholder 3"/>
          <p:cNvSpPr>
            <a:spLocks noGrp="1"/>
          </p:cNvSpPr>
          <p:nvPr>
            <p:ph type="sldNum" sz="quarter" idx="5"/>
          </p:nvPr>
        </p:nvSpPr>
        <p:spPr/>
        <p:txBody>
          <a:bodyPr/>
          <a:lstStyle/>
          <a:p>
            <a:fld id="{88048EE5-C3C5-4F7A-8CA7-CF7EC8B8C328}" type="slidenum">
              <a:rPr lang="de-DE" smtClean="0"/>
              <a:t>29</a:t>
            </a:fld>
            <a:endParaRPr lang="de-DE"/>
          </a:p>
        </p:txBody>
      </p:sp>
    </p:spTree>
    <p:extLst>
      <p:ext uri="{BB962C8B-B14F-4D97-AF65-F5344CB8AC3E}">
        <p14:creationId xmlns:p14="http://schemas.microsoft.com/office/powerpoint/2010/main" val="2142884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AT" dirty="0"/>
              <a:t>Hier das </a:t>
            </a:r>
            <a:r>
              <a:rPr lang="de-AT" dirty="0" err="1"/>
              <a:t>DNUG_KA.Calculator</a:t>
            </a:r>
            <a:r>
              <a:rPr lang="de-AT" dirty="0"/>
              <a:t> </a:t>
            </a:r>
            <a:r>
              <a:rPr lang="de-AT" dirty="0" err="1"/>
              <a:t>solution</a:t>
            </a:r>
            <a:r>
              <a:rPr lang="de-AT" dirty="0"/>
              <a:t> mit </a:t>
            </a:r>
            <a:r>
              <a:rPr lang="de-AT" dirty="0" err="1"/>
              <a:t>DNUG_KA.Calculator.Specs</a:t>
            </a:r>
            <a:r>
              <a:rPr lang="de-AT" dirty="0"/>
              <a:t> erzeugen</a:t>
            </a:r>
            <a:endParaRPr lang="de-DE" dirty="0"/>
          </a:p>
        </p:txBody>
      </p:sp>
      <p:sp>
        <p:nvSpPr>
          <p:cNvPr id="4" name="Slide Number Placeholder 3"/>
          <p:cNvSpPr>
            <a:spLocks noGrp="1"/>
          </p:cNvSpPr>
          <p:nvPr>
            <p:ph type="sldNum" sz="quarter" idx="5"/>
          </p:nvPr>
        </p:nvSpPr>
        <p:spPr/>
        <p:txBody>
          <a:bodyPr/>
          <a:lstStyle/>
          <a:p>
            <a:fld id="{88048EE5-C3C5-4F7A-8CA7-CF7EC8B8C328}" type="slidenum">
              <a:rPr lang="de-DE" smtClean="0"/>
              <a:t>50</a:t>
            </a:fld>
            <a:endParaRPr lang="de-DE"/>
          </a:p>
        </p:txBody>
      </p:sp>
    </p:spTree>
    <p:extLst>
      <p:ext uri="{BB962C8B-B14F-4D97-AF65-F5344CB8AC3E}">
        <p14:creationId xmlns:p14="http://schemas.microsoft.com/office/powerpoint/2010/main" val="390572792"/>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D2B05E54-DB5E-4F88-8C0C-89474592046C}" type="datetimeFigureOut">
              <a:rPr lang="LID4096" smtClean="0"/>
              <a:t>05/12/2022</a:t>
            </a:fld>
            <a:endParaRPr lang="LID4096"/>
          </a:p>
        </p:txBody>
      </p:sp>
      <p:sp>
        <p:nvSpPr>
          <p:cNvPr id="5" name="Footer Placeholder 4"/>
          <p:cNvSpPr>
            <a:spLocks noGrp="1"/>
          </p:cNvSpPr>
          <p:nvPr>
            <p:ph type="ftr" sz="quarter" idx="11"/>
          </p:nvPr>
        </p:nvSpPr>
        <p:spPr/>
        <p:txBody>
          <a:bodyPr/>
          <a:lstStyle/>
          <a:p>
            <a:endParaRPr lang="LID4096"/>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A0F9ED97-D4E9-40DD-9357-092337F0AC35}" type="slidenum">
              <a:rPr lang="LID4096" smtClean="0"/>
              <a:t>‹#›</a:t>
            </a:fld>
            <a:endParaRPr lang="LID4096"/>
          </a:p>
        </p:txBody>
      </p:sp>
    </p:spTree>
    <p:extLst>
      <p:ext uri="{BB962C8B-B14F-4D97-AF65-F5344CB8AC3E}">
        <p14:creationId xmlns:p14="http://schemas.microsoft.com/office/powerpoint/2010/main" val="1042760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B05E54-DB5E-4F88-8C0C-89474592046C}" type="datetimeFigureOut">
              <a:rPr lang="LID4096" smtClean="0"/>
              <a:t>05/12/2022</a:t>
            </a:fld>
            <a:endParaRPr lang="LID4096"/>
          </a:p>
        </p:txBody>
      </p:sp>
      <p:sp>
        <p:nvSpPr>
          <p:cNvPr id="5" name="Footer Placeholder 4"/>
          <p:cNvSpPr>
            <a:spLocks noGrp="1"/>
          </p:cNvSpPr>
          <p:nvPr>
            <p:ph type="ftr" sz="quarter" idx="11"/>
          </p:nvPr>
        </p:nvSpPr>
        <p:spPr/>
        <p:txBody>
          <a:bodyPr/>
          <a:lstStyle/>
          <a:p>
            <a:endParaRPr lang="LID4096"/>
          </a:p>
        </p:txBody>
      </p:sp>
      <p:sp>
        <p:nvSpPr>
          <p:cNvPr id="6" name="Slide Number Placeholder 5"/>
          <p:cNvSpPr>
            <a:spLocks noGrp="1"/>
          </p:cNvSpPr>
          <p:nvPr>
            <p:ph type="sldNum" sz="quarter" idx="12"/>
          </p:nvPr>
        </p:nvSpPr>
        <p:spPr/>
        <p:txBody>
          <a:bodyPr/>
          <a:lstStyle/>
          <a:p>
            <a:fld id="{A0F9ED97-D4E9-40DD-9357-092337F0AC35}" type="slidenum">
              <a:rPr lang="LID4096" smtClean="0"/>
              <a:t>‹#›</a:t>
            </a:fld>
            <a:endParaRPr lang="LID4096"/>
          </a:p>
        </p:txBody>
      </p:sp>
    </p:spTree>
    <p:extLst>
      <p:ext uri="{BB962C8B-B14F-4D97-AF65-F5344CB8AC3E}">
        <p14:creationId xmlns:p14="http://schemas.microsoft.com/office/powerpoint/2010/main" val="3333709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B05E54-DB5E-4F88-8C0C-89474592046C}" type="datetimeFigureOut">
              <a:rPr lang="LID4096" smtClean="0"/>
              <a:t>05/12/2022</a:t>
            </a:fld>
            <a:endParaRPr lang="LID4096"/>
          </a:p>
        </p:txBody>
      </p:sp>
      <p:sp>
        <p:nvSpPr>
          <p:cNvPr id="5" name="Footer Placeholder 4"/>
          <p:cNvSpPr>
            <a:spLocks noGrp="1"/>
          </p:cNvSpPr>
          <p:nvPr>
            <p:ph type="ftr" sz="quarter" idx="11"/>
          </p:nvPr>
        </p:nvSpPr>
        <p:spPr/>
        <p:txBody>
          <a:bodyPr/>
          <a:lstStyle/>
          <a:p>
            <a:endParaRPr lang="LID4096"/>
          </a:p>
        </p:txBody>
      </p:sp>
      <p:sp>
        <p:nvSpPr>
          <p:cNvPr id="6" name="Slide Number Placeholder 5"/>
          <p:cNvSpPr>
            <a:spLocks noGrp="1"/>
          </p:cNvSpPr>
          <p:nvPr>
            <p:ph type="sldNum" sz="quarter" idx="12"/>
          </p:nvPr>
        </p:nvSpPr>
        <p:spPr/>
        <p:txBody>
          <a:bodyPr/>
          <a:lstStyle/>
          <a:p>
            <a:fld id="{A0F9ED97-D4E9-40DD-9357-092337F0AC35}" type="slidenum">
              <a:rPr lang="LID4096" smtClean="0"/>
              <a:t>‹#›</a:t>
            </a:fld>
            <a:endParaRPr lang="LID4096"/>
          </a:p>
        </p:txBody>
      </p:sp>
    </p:spTree>
    <p:extLst>
      <p:ext uri="{BB962C8B-B14F-4D97-AF65-F5344CB8AC3E}">
        <p14:creationId xmlns:p14="http://schemas.microsoft.com/office/powerpoint/2010/main" val="926099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B05E54-DB5E-4F88-8C0C-89474592046C}" type="datetimeFigureOut">
              <a:rPr lang="LID4096" smtClean="0"/>
              <a:t>05/12/2022</a:t>
            </a:fld>
            <a:endParaRPr lang="LID4096"/>
          </a:p>
        </p:txBody>
      </p:sp>
      <p:sp>
        <p:nvSpPr>
          <p:cNvPr id="5" name="Footer Placeholder 4"/>
          <p:cNvSpPr>
            <a:spLocks noGrp="1"/>
          </p:cNvSpPr>
          <p:nvPr>
            <p:ph type="ftr" sz="quarter" idx="11"/>
          </p:nvPr>
        </p:nvSpPr>
        <p:spPr/>
        <p:txBody>
          <a:bodyPr/>
          <a:lstStyle/>
          <a:p>
            <a:endParaRPr lang="LID4096"/>
          </a:p>
        </p:txBody>
      </p:sp>
      <p:sp>
        <p:nvSpPr>
          <p:cNvPr id="6" name="Slide Number Placeholder 5"/>
          <p:cNvSpPr>
            <a:spLocks noGrp="1"/>
          </p:cNvSpPr>
          <p:nvPr>
            <p:ph type="sldNum" sz="quarter" idx="12"/>
          </p:nvPr>
        </p:nvSpPr>
        <p:spPr/>
        <p:txBody>
          <a:bodyPr/>
          <a:lstStyle/>
          <a:p>
            <a:fld id="{A0F9ED97-D4E9-40DD-9357-092337F0AC35}" type="slidenum">
              <a:rPr lang="LID4096" smtClean="0"/>
              <a:t>‹#›</a:t>
            </a:fld>
            <a:endParaRPr lang="LID4096"/>
          </a:p>
        </p:txBody>
      </p:sp>
    </p:spTree>
    <p:extLst>
      <p:ext uri="{BB962C8B-B14F-4D97-AF65-F5344CB8AC3E}">
        <p14:creationId xmlns:p14="http://schemas.microsoft.com/office/powerpoint/2010/main" val="1676317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D2B05E54-DB5E-4F88-8C0C-89474592046C}" type="datetimeFigureOut">
              <a:rPr lang="LID4096" smtClean="0"/>
              <a:t>05/12/2022</a:t>
            </a:fld>
            <a:endParaRPr lang="LID4096"/>
          </a:p>
        </p:txBody>
      </p:sp>
      <p:sp>
        <p:nvSpPr>
          <p:cNvPr id="5" name="Footer Placeholder 4"/>
          <p:cNvSpPr>
            <a:spLocks noGrp="1"/>
          </p:cNvSpPr>
          <p:nvPr>
            <p:ph type="ftr" sz="quarter" idx="11"/>
          </p:nvPr>
        </p:nvSpPr>
        <p:spPr>
          <a:xfrm>
            <a:off x="2182708" y="6272784"/>
            <a:ext cx="6327648" cy="365125"/>
          </a:xfrm>
        </p:spPr>
        <p:txBody>
          <a:bodyPr/>
          <a:lstStyle/>
          <a:p>
            <a:endParaRPr lang="LID4096"/>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A0F9ED97-D4E9-40DD-9357-092337F0AC35}" type="slidenum">
              <a:rPr lang="LID4096" smtClean="0"/>
              <a:t>‹#›</a:t>
            </a:fld>
            <a:endParaRPr lang="LID4096"/>
          </a:p>
        </p:txBody>
      </p:sp>
    </p:spTree>
    <p:extLst>
      <p:ext uri="{BB962C8B-B14F-4D97-AF65-F5344CB8AC3E}">
        <p14:creationId xmlns:p14="http://schemas.microsoft.com/office/powerpoint/2010/main" val="2924639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2B05E54-DB5E-4F88-8C0C-89474592046C}" type="datetimeFigureOut">
              <a:rPr lang="LID4096" smtClean="0"/>
              <a:t>05/12/2022</a:t>
            </a:fld>
            <a:endParaRPr lang="LID4096"/>
          </a:p>
        </p:txBody>
      </p:sp>
      <p:sp>
        <p:nvSpPr>
          <p:cNvPr id="6" name="Footer Placeholder 5"/>
          <p:cNvSpPr>
            <a:spLocks noGrp="1"/>
          </p:cNvSpPr>
          <p:nvPr>
            <p:ph type="ftr" sz="quarter" idx="11"/>
          </p:nvPr>
        </p:nvSpPr>
        <p:spPr/>
        <p:txBody>
          <a:bodyPr/>
          <a:lstStyle/>
          <a:p>
            <a:endParaRPr lang="LID4096"/>
          </a:p>
        </p:txBody>
      </p:sp>
      <p:sp>
        <p:nvSpPr>
          <p:cNvPr id="7" name="Slide Number Placeholder 6"/>
          <p:cNvSpPr>
            <a:spLocks noGrp="1"/>
          </p:cNvSpPr>
          <p:nvPr>
            <p:ph type="sldNum" sz="quarter" idx="12"/>
          </p:nvPr>
        </p:nvSpPr>
        <p:spPr/>
        <p:txBody>
          <a:bodyPr/>
          <a:lstStyle/>
          <a:p>
            <a:fld id="{A0F9ED97-D4E9-40DD-9357-092337F0AC35}" type="slidenum">
              <a:rPr lang="LID4096" smtClean="0"/>
              <a:t>‹#›</a:t>
            </a:fld>
            <a:endParaRPr lang="LID4096"/>
          </a:p>
        </p:txBody>
      </p:sp>
    </p:spTree>
    <p:extLst>
      <p:ext uri="{BB962C8B-B14F-4D97-AF65-F5344CB8AC3E}">
        <p14:creationId xmlns:p14="http://schemas.microsoft.com/office/powerpoint/2010/main" val="2155238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2B05E54-DB5E-4F88-8C0C-89474592046C}" type="datetimeFigureOut">
              <a:rPr lang="LID4096" smtClean="0"/>
              <a:t>05/12/2022</a:t>
            </a:fld>
            <a:endParaRPr lang="LID4096"/>
          </a:p>
        </p:txBody>
      </p:sp>
      <p:sp>
        <p:nvSpPr>
          <p:cNvPr id="8" name="Footer Placeholder 7"/>
          <p:cNvSpPr>
            <a:spLocks noGrp="1"/>
          </p:cNvSpPr>
          <p:nvPr>
            <p:ph type="ftr" sz="quarter" idx="11"/>
          </p:nvPr>
        </p:nvSpPr>
        <p:spPr/>
        <p:txBody>
          <a:bodyPr/>
          <a:lstStyle/>
          <a:p>
            <a:endParaRPr lang="LID4096"/>
          </a:p>
        </p:txBody>
      </p:sp>
      <p:sp>
        <p:nvSpPr>
          <p:cNvPr id="9" name="Slide Number Placeholder 8"/>
          <p:cNvSpPr>
            <a:spLocks noGrp="1"/>
          </p:cNvSpPr>
          <p:nvPr>
            <p:ph type="sldNum" sz="quarter" idx="12"/>
          </p:nvPr>
        </p:nvSpPr>
        <p:spPr/>
        <p:txBody>
          <a:bodyPr/>
          <a:lstStyle/>
          <a:p>
            <a:fld id="{A0F9ED97-D4E9-40DD-9357-092337F0AC35}" type="slidenum">
              <a:rPr lang="LID4096" smtClean="0"/>
              <a:t>‹#›</a:t>
            </a:fld>
            <a:endParaRPr lang="LID4096"/>
          </a:p>
        </p:txBody>
      </p:sp>
    </p:spTree>
    <p:extLst>
      <p:ext uri="{BB962C8B-B14F-4D97-AF65-F5344CB8AC3E}">
        <p14:creationId xmlns:p14="http://schemas.microsoft.com/office/powerpoint/2010/main" val="997236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2B05E54-DB5E-4F88-8C0C-89474592046C}" type="datetimeFigureOut">
              <a:rPr lang="LID4096" smtClean="0"/>
              <a:t>05/12/2022</a:t>
            </a:fld>
            <a:endParaRPr lang="LID4096"/>
          </a:p>
        </p:txBody>
      </p:sp>
      <p:sp>
        <p:nvSpPr>
          <p:cNvPr id="4" name="Footer Placeholder 3"/>
          <p:cNvSpPr>
            <a:spLocks noGrp="1"/>
          </p:cNvSpPr>
          <p:nvPr>
            <p:ph type="ftr" sz="quarter" idx="11"/>
          </p:nvPr>
        </p:nvSpPr>
        <p:spPr/>
        <p:txBody>
          <a:bodyPr/>
          <a:lstStyle/>
          <a:p>
            <a:endParaRPr lang="LID4096"/>
          </a:p>
        </p:txBody>
      </p:sp>
      <p:sp>
        <p:nvSpPr>
          <p:cNvPr id="5" name="Slide Number Placeholder 4"/>
          <p:cNvSpPr>
            <a:spLocks noGrp="1"/>
          </p:cNvSpPr>
          <p:nvPr>
            <p:ph type="sldNum" sz="quarter" idx="12"/>
          </p:nvPr>
        </p:nvSpPr>
        <p:spPr/>
        <p:txBody>
          <a:bodyPr/>
          <a:lstStyle/>
          <a:p>
            <a:fld id="{A0F9ED97-D4E9-40DD-9357-092337F0AC35}" type="slidenum">
              <a:rPr lang="LID4096" smtClean="0"/>
              <a:t>‹#›</a:t>
            </a:fld>
            <a:endParaRPr lang="LID4096"/>
          </a:p>
        </p:txBody>
      </p:sp>
    </p:spTree>
    <p:extLst>
      <p:ext uri="{BB962C8B-B14F-4D97-AF65-F5344CB8AC3E}">
        <p14:creationId xmlns:p14="http://schemas.microsoft.com/office/powerpoint/2010/main" val="3310563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B05E54-DB5E-4F88-8C0C-89474592046C}" type="datetimeFigureOut">
              <a:rPr lang="LID4096" smtClean="0"/>
              <a:t>05/12/2022</a:t>
            </a:fld>
            <a:endParaRPr lang="LID4096"/>
          </a:p>
        </p:txBody>
      </p:sp>
      <p:sp>
        <p:nvSpPr>
          <p:cNvPr id="3" name="Footer Placeholder 2"/>
          <p:cNvSpPr>
            <a:spLocks noGrp="1"/>
          </p:cNvSpPr>
          <p:nvPr>
            <p:ph type="ftr" sz="quarter" idx="11"/>
          </p:nvPr>
        </p:nvSpPr>
        <p:spPr/>
        <p:txBody>
          <a:bodyPr/>
          <a:lstStyle/>
          <a:p>
            <a:endParaRPr lang="LID4096"/>
          </a:p>
        </p:txBody>
      </p:sp>
      <p:sp>
        <p:nvSpPr>
          <p:cNvPr id="4" name="Slide Number Placeholder 3"/>
          <p:cNvSpPr>
            <a:spLocks noGrp="1"/>
          </p:cNvSpPr>
          <p:nvPr>
            <p:ph type="sldNum" sz="quarter" idx="12"/>
          </p:nvPr>
        </p:nvSpPr>
        <p:spPr/>
        <p:txBody>
          <a:bodyPr/>
          <a:lstStyle/>
          <a:p>
            <a:fld id="{A0F9ED97-D4E9-40DD-9357-092337F0AC35}" type="slidenum">
              <a:rPr lang="LID4096" smtClean="0"/>
              <a:t>‹#›</a:t>
            </a:fld>
            <a:endParaRPr lang="LID4096"/>
          </a:p>
        </p:txBody>
      </p:sp>
    </p:spTree>
    <p:extLst>
      <p:ext uri="{BB962C8B-B14F-4D97-AF65-F5344CB8AC3E}">
        <p14:creationId xmlns:p14="http://schemas.microsoft.com/office/powerpoint/2010/main" val="2331930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2B05E54-DB5E-4F88-8C0C-89474592046C}" type="datetimeFigureOut">
              <a:rPr lang="LID4096" smtClean="0"/>
              <a:t>05/12/2022</a:t>
            </a:fld>
            <a:endParaRPr lang="LID4096"/>
          </a:p>
        </p:txBody>
      </p:sp>
      <p:sp>
        <p:nvSpPr>
          <p:cNvPr id="6" name="Footer Placeholder 5"/>
          <p:cNvSpPr>
            <a:spLocks noGrp="1"/>
          </p:cNvSpPr>
          <p:nvPr>
            <p:ph type="ftr" sz="quarter" idx="11"/>
          </p:nvPr>
        </p:nvSpPr>
        <p:spPr/>
        <p:txBody>
          <a:bodyPr/>
          <a:lstStyle/>
          <a:p>
            <a:endParaRPr lang="LID4096"/>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A0F9ED97-D4E9-40DD-9357-092337F0AC35}" type="slidenum">
              <a:rPr lang="LID4096" smtClean="0"/>
              <a:t>‹#›</a:t>
            </a:fld>
            <a:endParaRPr lang="LID4096"/>
          </a:p>
        </p:txBody>
      </p:sp>
    </p:spTree>
    <p:extLst>
      <p:ext uri="{BB962C8B-B14F-4D97-AF65-F5344CB8AC3E}">
        <p14:creationId xmlns:p14="http://schemas.microsoft.com/office/powerpoint/2010/main" val="3939388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2B05E54-DB5E-4F88-8C0C-89474592046C}" type="datetimeFigureOut">
              <a:rPr lang="LID4096" smtClean="0"/>
              <a:t>05/12/2022</a:t>
            </a:fld>
            <a:endParaRPr lang="LID4096"/>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A0F9ED97-D4E9-40DD-9357-092337F0AC35}" type="slidenum">
              <a:rPr lang="LID4096" smtClean="0"/>
              <a:t>‹#›</a:t>
            </a:fld>
            <a:endParaRPr lang="LID4096"/>
          </a:p>
        </p:txBody>
      </p:sp>
    </p:spTree>
    <p:extLst>
      <p:ext uri="{BB962C8B-B14F-4D97-AF65-F5344CB8AC3E}">
        <p14:creationId xmlns:p14="http://schemas.microsoft.com/office/powerpoint/2010/main" val="2595042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D2B05E54-DB5E-4F88-8C0C-89474592046C}" type="datetimeFigureOut">
              <a:rPr lang="LID4096" smtClean="0"/>
              <a:t>05/12/2022</a:t>
            </a:fld>
            <a:endParaRPr lang="LID4096"/>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LID4096"/>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A0F9ED97-D4E9-40DD-9357-092337F0AC35}" type="slidenum">
              <a:rPr lang="LID4096" smtClean="0"/>
              <a:t>‹#›</a:t>
            </a:fld>
            <a:endParaRPr lang="LID4096"/>
          </a:p>
        </p:txBody>
      </p:sp>
    </p:spTree>
    <p:extLst>
      <p:ext uri="{BB962C8B-B14F-4D97-AF65-F5344CB8AC3E}">
        <p14:creationId xmlns:p14="http://schemas.microsoft.com/office/powerpoint/2010/main" val="88711372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hyperlink" Target="https://en.wikipedia.org/wiki/Cucumber_(software)" TargetMode="External"/><Relationship Id="rId5" Type="http://schemas.openxmlformats.org/officeDocument/2006/relationships/image" Target="../media/image29.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customXml" Target="../ink/ink13.xml"/><Relationship Id="rId13" Type="http://schemas.openxmlformats.org/officeDocument/2006/relationships/image" Target="../media/image37.png"/><Relationship Id="rId3" Type="http://schemas.openxmlformats.org/officeDocument/2006/relationships/image" Target="../media/image31.png"/><Relationship Id="rId7" Type="http://schemas.openxmlformats.org/officeDocument/2006/relationships/hyperlink" Target="https://specflow.org/" TargetMode="External"/><Relationship Id="rId12" Type="http://schemas.openxmlformats.org/officeDocument/2006/relationships/customXml" Target="../ink/ink15.xml"/><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6.png"/><Relationship Id="rId5" Type="http://schemas.openxmlformats.org/officeDocument/2006/relationships/image" Target="../media/image33.png"/><Relationship Id="rId10" Type="http://schemas.openxmlformats.org/officeDocument/2006/relationships/customXml" Target="../ink/ink14.xml"/><Relationship Id="rId4" Type="http://schemas.openxmlformats.org/officeDocument/2006/relationships/image" Target="../media/image32.png"/><Relationship Id="rId9" Type="http://schemas.openxmlformats.org/officeDocument/2006/relationships/image" Target="../media/image35.png"/></Relationships>
</file>

<file path=ppt/slides/_rels/slide14.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customXml" Target="../ink/ink21.xml"/><Relationship Id="rId18" Type="http://schemas.openxmlformats.org/officeDocument/2006/relationships/image" Target="../media/image45.png"/><Relationship Id="rId26" Type="http://schemas.openxmlformats.org/officeDocument/2006/relationships/image" Target="../media/image49.png"/><Relationship Id="rId3" Type="http://schemas.openxmlformats.org/officeDocument/2006/relationships/customXml" Target="../ink/ink16.xml"/><Relationship Id="rId21" Type="http://schemas.openxmlformats.org/officeDocument/2006/relationships/customXml" Target="../ink/ink25.xml"/><Relationship Id="rId7" Type="http://schemas.openxmlformats.org/officeDocument/2006/relationships/customXml" Target="../ink/ink18.xml"/><Relationship Id="rId12" Type="http://schemas.openxmlformats.org/officeDocument/2006/relationships/image" Target="../media/image42.png"/><Relationship Id="rId17" Type="http://schemas.openxmlformats.org/officeDocument/2006/relationships/customXml" Target="../ink/ink23.xml"/><Relationship Id="rId25" Type="http://schemas.openxmlformats.org/officeDocument/2006/relationships/customXml" Target="../ink/ink27.xml"/><Relationship Id="rId2" Type="http://schemas.openxmlformats.org/officeDocument/2006/relationships/hyperlink" Target="https://de.wikipedia.org/wiki/Behavior_Driven_Development" TargetMode="External"/><Relationship Id="rId16" Type="http://schemas.openxmlformats.org/officeDocument/2006/relationships/image" Target="../media/image44.png"/><Relationship Id="rId20"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39.png"/><Relationship Id="rId11" Type="http://schemas.openxmlformats.org/officeDocument/2006/relationships/customXml" Target="../ink/ink20.xml"/><Relationship Id="rId24" Type="http://schemas.openxmlformats.org/officeDocument/2006/relationships/image" Target="../media/image48.png"/><Relationship Id="rId5" Type="http://schemas.openxmlformats.org/officeDocument/2006/relationships/customXml" Target="../ink/ink17.xml"/><Relationship Id="rId15" Type="http://schemas.openxmlformats.org/officeDocument/2006/relationships/customXml" Target="../ink/ink22.xml"/><Relationship Id="rId23" Type="http://schemas.openxmlformats.org/officeDocument/2006/relationships/customXml" Target="../ink/ink26.xml"/><Relationship Id="rId10" Type="http://schemas.openxmlformats.org/officeDocument/2006/relationships/image" Target="../media/image41.png"/><Relationship Id="rId19" Type="http://schemas.openxmlformats.org/officeDocument/2006/relationships/customXml" Target="../ink/ink24.xml"/><Relationship Id="rId4" Type="http://schemas.openxmlformats.org/officeDocument/2006/relationships/image" Target="../media/image38.png"/><Relationship Id="rId9" Type="http://schemas.openxmlformats.org/officeDocument/2006/relationships/customXml" Target="../ink/ink19.xml"/><Relationship Id="rId14" Type="http://schemas.openxmlformats.org/officeDocument/2006/relationships/image" Target="../media/image43.png"/><Relationship Id="rId22" Type="http://schemas.openxmlformats.org/officeDocument/2006/relationships/image" Target="../media/image47.png"/></Relationships>
</file>

<file path=ppt/slides/_rels/slide15.xml.rels><?xml version="1.0" encoding="UTF-8" standalone="yes"?>
<Relationships xmlns="http://schemas.openxmlformats.org/package/2006/relationships"><Relationship Id="rId3" Type="http://schemas.openxmlformats.org/officeDocument/2006/relationships/hyperlink" Target="https://specflow.org/" TargetMode="External"/><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specflow.org/" TargetMode="External"/><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mountaingoatsoftware.com/agile/user-stories" TargetMode="External"/><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hyperlink" Target="https://www.sophist.de/fileadmin/user_upload/Bilder_zu_Seiten/Publikationen/RE6/Requirements-Engineering_und_-Management_6-Auflage_-_Kapitel_11_-Leseprobe.pdf" TargetMode="External"/><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sophist.de/fileadmin/user_upload/Bilder_zu_Seiten/Publikationen/RE6/Requirements-Engineering_und_-Management_6-Auflage_-_Kapitel_11_-Leseprobe.pdf" TargetMode="External"/><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abraesen@bruke.de" TargetMode="External"/><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customXml" Target="../ink/ink28.xml"/><Relationship Id="rId3" Type="http://schemas.openxmlformats.org/officeDocument/2006/relationships/image" Target="../media/image31.png"/><Relationship Id="rId7" Type="http://schemas.openxmlformats.org/officeDocument/2006/relationships/hyperlink" Target="https://specflow.org/" TargetMode="External"/><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280.png"/></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350.png"/><Relationship Id="rId13" Type="http://schemas.openxmlformats.org/officeDocument/2006/relationships/customXml" Target="../ink/ink34.xml"/><Relationship Id="rId3" Type="http://schemas.openxmlformats.org/officeDocument/2006/relationships/customXml" Target="../ink/ink29.xml"/><Relationship Id="rId7" Type="http://schemas.openxmlformats.org/officeDocument/2006/relationships/customXml" Target="../ink/ink31.xml"/><Relationship Id="rId12" Type="http://schemas.openxmlformats.org/officeDocument/2006/relationships/image" Target="../media/image370.png"/><Relationship Id="rId2" Type="http://schemas.openxmlformats.org/officeDocument/2006/relationships/hyperlink" Target="https://www.amazon.de/Executable-Specifications-Scrum-Practical-Requirements/dp/0321784138/ref=sr_1_1?__mk_de_DE=%C3%85M%C3%85%C5%BD%C3%95%C3%91&amp;crid=2LHQELJ15QXYM&amp;keywords=executable+specifications+with+scrum&amp;qid=1649579253&amp;sprefix=executable+specifications+with+scrum%2Caps%2C83&amp;sr=8-1" TargetMode="External"/><Relationship Id="rId16" Type="http://schemas.openxmlformats.org/officeDocument/2006/relationships/image" Target="../media/image390.png"/><Relationship Id="rId1" Type="http://schemas.openxmlformats.org/officeDocument/2006/relationships/slideLayout" Target="../slideLayouts/slideLayout2.xml"/><Relationship Id="rId6" Type="http://schemas.openxmlformats.org/officeDocument/2006/relationships/image" Target="../media/image340.png"/><Relationship Id="rId11" Type="http://schemas.openxmlformats.org/officeDocument/2006/relationships/customXml" Target="../ink/ink33.xml"/><Relationship Id="rId5" Type="http://schemas.openxmlformats.org/officeDocument/2006/relationships/customXml" Target="../ink/ink30.xml"/><Relationship Id="rId15" Type="http://schemas.openxmlformats.org/officeDocument/2006/relationships/customXml" Target="../ink/ink35.xml"/><Relationship Id="rId10" Type="http://schemas.openxmlformats.org/officeDocument/2006/relationships/image" Target="../media/image360.png"/><Relationship Id="rId4" Type="http://schemas.openxmlformats.org/officeDocument/2006/relationships/image" Target="../media/image330.png"/><Relationship Id="rId9" Type="http://schemas.openxmlformats.org/officeDocument/2006/relationships/customXml" Target="../ink/ink32.xml"/><Relationship Id="rId14" Type="http://schemas.openxmlformats.org/officeDocument/2006/relationships/image" Target="../media/image38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docs.specflow.org/projects/specflow/en/latest/Installation/Installation.html" TargetMode="External"/><Relationship Id="rId7" Type="http://schemas.openxmlformats.org/officeDocument/2006/relationships/image" Target="../media/image420.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customXml" Target="../ink/ink37.xml"/><Relationship Id="rId5" Type="http://schemas.openxmlformats.org/officeDocument/2006/relationships/image" Target="../media/image410.png"/><Relationship Id="rId4" Type="http://schemas.openxmlformats.org/officeDocument/2006/relationships/customXml" Target="../ink/ink36.xml"/></Relationships>
</file>

<file path=ppt/slides/_rels/slide2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hyperlink" Target="https://marketplace.visualstudio.com/items?itemName=TechTalkSpecFlowTeam.SpecFlowForVisualStudio2022" TargetMode="Externa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hyperlink" Target="https://plugins.jetbrains.com/plugin/15957-specflow-for-rider"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s://docs.specflow.org/projects/getting-started/en/latest/"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osherove.com/blog/2005/4/3/naming-standards-for-unit-tests.html"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specflow.org/learn/gherkin" TargetMode="External"/><Relationship Id="rId7" Type="http://schemas.openxmlformats.org/officeDocument/2006/relationships/image" Target="../media/image470.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customXml" Target="../ink/ink39.xml"/><Relationship Id="rId5" Type="http://schemas.openxmlformats.org/officeDocument/2006/relationships/image" Target="../media/image460.png"/><Relationship Id="rId4" Type="http://schemas.openxmlformats.org/officeDocument/2006/relationships/customXml" Target="../ink/ink38.xml"/></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500.png"/><Relationship Id="rId2" Type="http://schemas.openxmlformats.org/officeDocument/2006/relationships/hyperlink" Target="https://specflow.org/learn/gherkin" TargetMode="External"/><Relationship Id="rId1" Type="http://schemas.openxmlformats.org/officeDocument/2006/relationships/slideLayout" Target="../slideLayouts/slideLayout2.xml"/><Relationship Id="rId6" Type="http://schemas.openxmlformats.org/officeDocument/2006/relationships/customXml" Target="../ink/ink41.xml"/><Relationship Id="rId5" Type="http://schemas.openxmlformats.org/officeDocument/2006/relationships/image" Target="../media/image490.png"/><Relationship Id="rId4" Type="http://schemas.openxmlformats.org/officeDocument/2006/relationships/customXml" Target="../ink/ink40.xml"/></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530.png"/><Relationship Id="rId2" Type="http://schemas.openxmlformats.org/officeDocument/2006/relationships/hyperlink" Target="https://specflow.org/learn/gherkin" TargetMode="External"/><Relationship Id="rId1" Type="http://schemas.openxmlformats.org/officeDocument/2006/relationships/slideLayout" Target="../slideLayouts/slideLayout2.xml"/><Relationship Id="rId6" Type="http://schemas.openxmlformats.org/officeDocument/2006/relationships/customXml" Target="../ink/ink43.xml"/><Relationship Id="rId5" Type="http://schemas.openxmlformats.org/officeDocument/2006/relationships/image" Target="../media/image520.png"/><Relationship Id="rId4" Type="http://schemas.openxmlformats.org/officeDocument/2006/relationships/customXml" Target="../ink/ink42.xml"/></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hyperlink" Target="https://specflow.org/learn/gherkin" TargetMode="External"/><Relationship Id="rId1" Type="http://schemas.openxmlformats.org/officeDocument/2006/relationships/slideLayout" Target="../slideLayouts/slideLayout2.xml"/><Relationship Id="rId5" Type="http://schemas.openxmlformats.org/officeDocument/2006/relationships/image" Target="../media/image550.png"/><Relationship Id="rId4" Type="http://schemas.openxmlformats.org/officeDocument/2006/relationships/customXml" Target="../ink/ink44.xml"/></Relationships>
</file>

<file path=ppt/slides/_rels/slide34.xml.rels><?xml version="1.0" encoding="UTF-8" standalone="yes"?>
<Relationships xmlns="http://schemas.openxmlformats.org/package/2006/relationships"><Relationship Id="rId3" Type="http://schemas.openxmlformats.org/officeDocument/2006/relationships/image" Target="../media/image66.png"/><Relationship Id="rId7" Type="http://schemas.openxmlformats.org/officeDocument/2006/relationships/image" Target="../media/image580.png"/><Relationship Id="rId2" Type="http://schemas.openxmlformats.org/officeDocument/2006/relationships/hyperlink" Target="https://specflow.org/learn/gherkin" TargetMode="External"/><Relationship Id="rId1" Type="http://schemas.openxmlformats.org/officeDocument/2006/relationships/slideLayout" Target="../slideLayouts/slideLayout2.xml"/><Relationship Id="rId6" Type="http://schemas.openxmlformats.org/officeDocument/2006/relationships/customXml" Target="../ink/ink46.xml"/><Relationship Id="rId5" Type="http://schemas.openxmlformats.org/officeDocument/2006/relationships/image" Target="../media/image570.png"/><Relationship Id="rId4" Type="http://schemas.openxmlformats.org/officeDocument/2006/relationships/customXml" Target="../ink/ink45.xml"/></Relationships>
</file>

<file path=ppt/slides/_rels/slide35.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610.png"/><Relationship Id="rId2" Type="http://schemas.openxmlformats.org/officeDocument/2006/relationships/hyperlink" Target="https://specflow.org/learn/gherkin" TargetMode="External"/><Relationship Id="rId1" Type="http://schemas.openxmlformats.org/officeDocument/2006/relationships/slideLayout" Target="../slideLayouts/slideLayout2.xml"/><Relationship Id="rId6" Type="http://schemas.openxmlformats.org/officeDocument/2006/relationships/customXml" Target="../ink/ink48.xml"/><Relationship Id="rId5" Type="http://schemas.openxmlformats.org/officeDocument/2006/relationships/image" Target="../media/image600.png"/><Relationship Id="rId4" Type="http://schemas.openxmlformats.org/officeDocument/2006/relationships/customXml" Target="../ink/ink47.xml"/></Relationships>
</file>

<file path=ppt/slides/_rels/slide3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hyperlink" Target="https://specflow.org/learn/gherkin" TargetMode="External"/><Relationship Id="rId1" Type="http://schemas.openxmlformats.org/officeDocument/2006/relationships/slideLayout" Target="../slideLayouts/slideLayout2.xml"/><Relationship Id="rId5" Type="http://schemas.openxmlformats.org/officeDocument/2006/relationships/image" Target="../media/image630.png"/><Relationship Id="rId4" Type="http://schemas.openxmlformats.org/officeDocument/2006/relationships/customXml" Target="../ink/ink49.xml"/></Relationships>
</file>

<file path=ppt/slides/_rels/slide3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hyperlink" Target="https://specflow.org/learn/gherkin" TargetMode="External"/><Relationship Id="rId1" Type="http://schemas.openxmlformats.org/officeDocument/2006/relationships/slideLayout" Target="../slideLayouts/slideLayout2.xml"/><Relationship Id="rId5" Type="http://schemas.openxmlformats.org/officeDocument/2006/relationships/image" Target="../media/image650.png"/><Relationship Id="rId4" Type="http://schemas.openxmlformats.org/officeDocument/2006/relationships/customXml" Target="../ink/ink50.xml"/></Relationships>
</file>

<file path=ppt/slides/_rels/slide3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hyperlink" Target="https://specflow.org/learn/gherkin" TargetMode="External"/><Relationship Id="rId1" Type="http://schemas.openxmlformats.org/officeDocument/2006/relationships/slideLayout" Target="../slideLayouts/slideLayout2.xml"/><Relationship Id="rId5" Type="http://schemas.openxmlformats.org/officeDocument/2006/relationships/image" Target="../media/image670.png"/><Relationship Id="rId4" Type="http://schemas.openxmlformats.org/officeDocument/2006/relationships/customXml" Target="../ink/ink51.xml"/></Relationships>
</file>

<file path=ppt/slides/_rels/slide39.xml.rels><?xml version="1.0" encoding="UTF-8" standalone="yes"?>
<Relationships xmlns="http://schemas.openxmlformats.org/package/2006/relationships"><Relationship Id="rId8" Type="http://schemas.openxmlformats.org/officeDocument/2006/relationships/customXml" Target="../ink/ink54.xml"/><Relationship Id="rId13" Type="http://schemas.openxmlformats.org/officeDocument/2006/relationships/image" Target="../media/image73.png"/><Relationship Id="rId18" Type="http://schemas.openxmlformats.org/officeDocument/2006/relationships/customXml" Target="../ink/ink59.xml"/><Relationship Id="rId3" Type="http://schemas.openxmlformats.org/officeDocument/2006/relationships/image" Target="../media/image71.png"/><Relationship Id="rId7" Type="http://schemas.openxmlformats.org/officeDocument/2006/relationships/image" Target="../media/image700.png"/><Relationship Id="rId12" Type="http://schemas.openxmlformats.org/officeDocument/2006/relationships/customXml" Target="../ink/ink56.xml"/><Relationship Id="rId17" Type="http://schemas.openxmlformats.org/officeDocument/2006/relationships/image" Target="../media/image75.png"/><Relationship Id="rId2" Type="http://schemas.openxmlformats.org/officeDocument/2006/relationships/hyperlink" Target="https://specflow.org/learn/gherkin" TargetMode="External"/><Relationship Id="rId16" Type="http://schemas.openxmlformats.org/officeDocument/2006/relationships/customXml" Target="../ink/ink58.xml"/><Relationship Id="rId1" Type="http://schemas.openxmlformats.org/officeDocument/2006/relationships/slideLayout" Target="../slideLayouts/slideLayout2.xml"/><Relationship Id="rId6" Type="http://schemas.openxmlformats.org/officeDocument/2006/relationships/customXml" Target="../ink/ink53.xml"/><Relationship Id="rId11" Type="http://schemas.openxmlformats.org/officeDocument/2006/relationships/image" Target="../media/image72.png"/><Relationship Id="rId5" Type="http://schemas.openxmlformats.org/officeDocument/2006/relationships/image" Target="../media/image690.png"/><Relationship Id="rId15" Type="http://schemas.openxmlformats.org/officeDocument/2006/relationships/image" Target="../media/image74.png"/><Relationship Id="rId10" Type="http://schemas.openxmlformats.org/officeDocument/2006/relationships/customXml" Target="../ink/ink55.xml"/><Relationship Id="rId19" Type="http://schemas.openxmlformats.org/officeDocument/2006/relationships/image" Target="../media/image76.png"/><Relationship Id="rId4" Type="http://schemas.openxmlformats.org/officeDocument/2006/relationships/customXml" Target="../ink/ink52.xml"/><Relationship Id="rId9" Type="http://schemas.openxmlformats.org/officeDocument/2006/relationships/image" Target="../media/image710.png"/><Relationship Id="rId14" Type="http://schemas.openxmlformats.org/officeDocument/2006/relationships/customXml" Target="../ink/ink5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customXml" Target="../ink/ink62.xml"/><Relationship Id="rId3" Type="http://schemas.openxmlformats.org/officeDocument/2006/relationships/customXml" Target="../ink/ink60.xml"/><Relationship Id="rId7" Type="http://schemas.openxmlformats.org/officeDocument/2006/relationships/image" Target="../media/image79.png"/><Relationship Id="rId2" Type="http://schemas.openxmlformats.org/officeDocument/2006/relationships/hyperlink" Target="https://docs.specflow.org/projects/specflow/en/latest/Gherkin/Gherkin-Reference.html" TargetMode="External"/><Relationship Id="rId1" Type="http://schemas.openxmlformats.org/officeDocument/2006/relationships/slideLayout" Target="../slideLayouts/slideLayout2.xml"/><Relationship Id="rId6" Type="http://schemas.openxmlformats.org/officeDocument/2006/relationships/customXml" Target="../ink/ink61.xml"/><Relationship Id="rId5" Type="http://schemas.openxmlformats.org/officeDocument/2006/relationships/image" Target="../media/image78.png"/><Relationship Id="rId4" Type="http://schemas.openxmlformats.org/officeDocument/2006/relationships/image" Target="../media/image77.png"/><Relationship Id="rId9" Type="http://schemas.openxmlformats.org/officeDocument/2006/relationships/image" Target="../media/image80.png"/></Relationships>
</file>

<file path=ppt/slides/_rels/slide41.xml.rels><?xml version="1.0" encoding="UTF-8" standalone="yes"?>
<Relationships xmlns="http://schemas.openxmlformats.org/package/2006/relationships"><Relationship Id="rId8" Type="http://schemas.openxmlformats.org/officeDocument/2006/relationships/customXml" Target="../ink/ink65.xml"/><Relationship Id="rId13" Type="http://schemas.openxmlformats.org/officeDocument/2006/relationships/image" Target="../media/image85.png"/><Relationship Id="rId18" Type="http://schemas.openxmlformats.org/officeDocument/2006/relationships/image" Target="../media/image88.png"/><Relationship Id="rId26" Type="http://schemas.openxmlformats.org/officeDocument/2006/relationships/image" Target="../media/image92.png"/><Relationship Id="rId3" Type="http://schemas.openxmlformats.org/officeDocument/2006/relationships/customXml" Target="../ink/ink63.xml"/><Relationship Id="rId21" Type="http://schemas.openxmlformats.org/officeDocument/2006/relationships/customXml" Target="../ink/ink71.xml"/><Relationship Id="rId7" Type="http://schemas.openxmlformats.org/officeDocument/2006/relationships/image" Target="../media/image82.png"/><Relationship Id="rId12" Type="http://schemas.openxmlformats.org/officeDocument/2006/relationships/customXml" Target="../ink/ink67.xml"/><Relationship Id="rId17" Type="http://schemas.openxmlformats.org/officeDocument/2006/relationships/image" Target="../media/image87.png"/><Relationship Id="rId25" Type="http://schemas.openxmlformats.org/officeDocument/2006/relationships/customXml" Target="../ink/ink73.xml"/><Relationship Id="rId2" Type="http://schemas.openxmlformats.org/officeDocument/2006/relationships/hyperlink" Target="https://docs.specflow.org/projects/specflow/en/latest/Gherkin/Gherkin-Reference.html" TargetMode="External"/><Relationship Id="rId16" Type="http://schemas.openxmlformats.org/officeDocument/2006/relationships/customXml" Target="../ink/ink69.xml"/><Relationship Id="rId20" Type="http://schemas.openxmlformats.org/officeDocument/2006/relationships/image" Target="../media/image89.png"/><Relationship Id="rId29" Type="http://schemas.openxmlformats.org/officeDocument/2006/relationships/customXml" Target="../ink/ink75.xml"/><Relationship Id="rId1" Type="http://schemas.openxmlformats.org/officeDocument/2006/relationships/slideLayout" Target="../slideLayouts/slideLayout2.xml"/><Relationship Id="rId6" Type="http://schemas.openxmlformats.org/officeDocument/2006/relationships/customXml" Target="../ink/ink64.xml"/><Relationship Id="rId11" Type="http://schemas.openxmlformats.org/officeDocument/2006/relationships/image" Target="../media/image84.png"/><Relationship Id="rId24" Type="http://schemas.openxmlformats.org/officeDocument/2006/relationships/image" Target="../media/image91.png"/><Relationship Id="rId5" Type="http://schemas.openxmlformats.org/officeDocument/2006/relationships/image" Target="../media/image81.png"/><Relationship Id="rId15" Type="http://schemas.openxmlformats.org/officeDocument/2006/relationships/image" Target="../media/image86.png"/><Relationship Id="rId23" Type="http://schemas.openxmlformats.org/officeDocument/2006/relationships/customXml" Target="../ink/ink72.xml"/><Relationship Id="rId28" Type="http://schemas.openxmlformats.org/officeDocument/2006/relationships/image" Target="../media/image93.png"/><Relationship Id="rId10" Type="http://schemas.openxmlformats.org/officeDocument/2006/relationships/customXml" Target="../ink/ink66.xml"/><Relationship Id="rId19" Type="http://schemas.openxmlformats.org/officeDocument/2006/relationships/customXml" Target="../ink/ink70.xml"/><Relationship Id="rId4" Type="http://schemas.openxmlformats.org/officeDocument/2006/relationships/image" Target="../media/image77.png"/><Relationship Id="rId9" Type="http://schemas.openxmlformats.org/officeDocument/2006/relationships/image" Target="../media/image83.png"/><Relationship Id="rId14" Type="http://schemas.openxmlformats.org/officeDocument/2006/relationships/customXml" Target="../ink/ink68.xml"/><Relationship Id="rId22" Type="http://schemas.openxmlformats.org/officeDocument/2006/relationships/image" Target="../media/image90.png"/><Relationship Id="rId27" Type="http://schemas.openxmlformats.org/officeDocument/2006/relationships/customXml" Target="../ink/ink74.xml"/><Relationship Id="rId30" Type="http://schemas.openxmlformats.org/officeDocument/2006/relationships/image" Target="../media/image94.png"/></Relationships>
</file>

<file path=ppt/slides/_rels/slide42.xml.rels><?xml version="1.0" encoding="UTF-8" standalone="yes"?>
<Relationships xmlns="http://schemas.openxmlformats.org/package/2006/relationships"><Relationship Id="rId8" Type="http://schemas.openxmlformats.org/officeDocument/2006/relationships/image" Target="../media/image98.png"/><Relationship Id="rId13" Type="http://schemas.openxmlformats.org/officeDocument/2006/relationships/customXml" Target="../ink/ink80.xml"/><Relationship Id="rId18" Type="http://schemas.openxmlformats.org/officeDocument/2006/relationships/image" Target="../media/image103.png"/><Relationship Id="rId3" Type="http://schemas.openxmlformats.org/officeDocument/2006/relationships/hyperlink" Target="https://docs.specflow.org/projects/specflow/en/latest/Gherkin/Gherkin-Reference.html" TargetMode="External"/><Relationship Id="rId7" Type="http://schemas.openxmlformats.org/officeDocument/2006/relationships/image" Target="../media/image97.png"/><Relationship Id="rId12" Type="http://schemas.openxmlformats.org/officeDocument/2006/relationships/image" Target="../media/image100.png"/><Relationship Id="rId17" Type="http://schemas.openxmlformats.org/officeDocument/2006/relationships/customXml" Target="../ink/ink82.xml"/><Relationship Id="rId2" Type="http://schemas.openxmlformats.org/officeDocument/2006/relationships/image" Target="../media/image95.png"/><Relationship Id="rId16" Type="http://schemas.openxmlformats.org/officeDocument/2006/relationships/image" Target="../media/image102.png"/><Relationship Id="rId1" Type="http://schemas.openxmlformats.org/officeDocument/2006/relationships/slideLayout" Target="../slideLayouts/slideLayout2.xml"/><Relationship Id="rId6" Type="http://schemas.openxmlformats.org/officeDocument/2006/relationships/customXml" Target="../ink/ink77.xml"/><Relationship Id="rId11" Type="http://schemas.openxmlformats.org/officeDocument/2006/relationships/customXml" Target="../ink/ink79.xml"/><Relationship Id="rId5" Type="http://schemas.openxmlformats.org/officeDocument/2006/relationships/image" Target="../media/image96.png"/><Relationship Id="rId15" Type="http://schemas.openxmlformats.org/officeDocument/2006/relationships/customXml" Target="../ink/ink81.xml"/><Relationship Id="rId10" Type="http://schemas.openxmlformats.org/officeDocument/2006/relationships/image" Target="../media/image99.png"/><Relationship Id="rId4" Type="http://schemas.openxmlformats.org/officeDocument/2006/relationships/customXml" Target="../ink/ink76.xml"/><Relationship Id="rId9" Type="http://schemas.openxmlformats.org/officeDocument/2006/relationships/customXml" Target="../ink/ink78.xml"/><Relationship Id="rId14" Type="http://schemas.openxmlformats.org/officeDocument/2006/relationships/image" Target="../media/image101.png"/></Relationships>
</file>

<file path=ppt/slides/_rels/slide43.xml.rels><?xml version="1.0" encoding="UTF-8" standalone="yes"?>
<Relationships xmlns="http://schemas.openxmlformats.org/package/2006/relationships"><Relationship Id="rId3" Type="http://schemas.openxmlformats.org/officeDocument/2006/relationships/image" Target="../media/image104.png"/><Relationship Id="rId7" Type="http://schemas.openxmlformats.org/officeDocument/2006/relationships/image" Target="../media/image106.png"/><Relationship Id="rId2" Type="http://schemas.openxmlformats.org/officeDocument/2006/relationships/hyperlink" Target="https://docs.specflow.org/projects/specflow/en/latest/Gherkin/Gherkin-Reference.html" TargetMode="External"/><Relationship Id="rId1" Type="http://schemas.openxmlformats.org/officeDocument/2006/relationships/slideLayout" Target="../slideLayouts/slideLayout2.xml"/><Relationship Id="rId6" Type="http://schemas.openxmlformats.org/officeDocument/2006/relationships/customXml" Target="../ink/ink84.xml"/><Relationship Id="rId5" Type="http://schemas.openxmlformats.org/officeDocument/2006/relationships/image" Target="../media/image105.png"/><Relationship Id="rId4" Type="http://schemas.openxmlformats.org/officeDocument/2006/relationships/customXml" Target="../ink/ink83.xml"/></Relationships>
</file>

<file path=ppt/slides/_rels/slide44.xml.rels><?xml version="1.0" encoding="UTF-8" standalone="yes"?>
<Relationships xmlns="http://schemas.openxmlformats.org/package/2006/relationships"><Relationship Id="rId3" Type="http://schemas.openxmlformats.org/officeDocument/2006/relationships/customXml" Target="../ink/ink85.xml"/><Relationship Id="rId2" Type="http://schemas.openxmlformats.org/officeDocument/2006/relationships/image" Target="../media/image107.png"/><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customXml" Target="../ink/ink86.xml"/><Relationship Id="rId4" Type="http://schemas.openxmlformats.org/officeDocument/2006/relationships/image" Target="../media/image108.png"/></Relationships>
</file>

<file path=ppt/slides/_rels/slide45.xml.rels><?xml version="1.0" encoding="UTF-8" standalone="yes"?>
<Relationships xmlns="http://schemas.openxmlformats.org/package/2006/relationships"><Relationship Id="rId3" Type="http://schemas.openxmlformats.org/officeDocument/2006/relationships/hyperlink" Target="http://demo.showdownjs.com/" TargetMode="External"/><Relationship Id="rId2" Type="http://schemas.openxmlformats.org/officeDocument/2006/relationships/image" Target="../media/image110.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4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github.com/cucumber/common/blob/main/gherkin/gherkin-languages.json"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12.png"/><Relationship Id="rId5" Type="http://schemas.microsoft.com/office/2007/relationships/hdphoto" Target="../media/hdphoto1.wdp"/><Relationship Id="rId4" Type="http://schemas.openxmlformats.org/officeDocument/2006/relationships/image" Target="../media/image3.png"/></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customXml" Target="../ink/ink2.xml"/><Relationship Id="rId11" Type="http://schemas.openxmlformats.org/officeDocument/2006/relationships/image" Target="../media/image15.png"/><Relationship Id="rId5" Type="http://schemas.openxmlformats.org/officeDocument/2006/relationships/image" Target="../media/image12.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1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hyperlink" Target="https://docs.specflow.org/projects/specflow/en/latest/Bindings/Hooks.html"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docs.specflow.org/projects/specflow/en/latest/Installation/Unit-Test-Providers.html" TargetMode="External"/><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hyperlink" Target="https://learning.oreilly.com/videos/automate-application-with/9781800208964/" TargetMode="External"/><Relationship Id="rId3" Type="http://schemas.openxmlformats.org/officeDocument/2006/relationships/hyperlink" Target="https://docs.specflow.org/projects/specflow/en/latest/Gherkin/Gherkin-Reference.html" TargetMode="External"/><Relationship Id="rId7" Type="http://schemas.openxmlformats.org/officeDocument/2006/relationships/image" Target="../media/image122.png"/><Relationship Id="rId12" Type="http://schemas.openxmlformats.org/officeDocument/2006/relationships/image" Target="../media/image126.png"/><Relationship Id="rId2" Type="http://schemas.openxmlformats.org/officeDocument/2006/relationships/hyperlink" Target="https://specflow.org/" TargetMode="External"/><Relationship Id="rId1" Type="http://schemas.openxmlformats.org/officeDocument/2006/relationships/slideLayout" Target="../slideLayouts/slideLayout2.xml"/><Relationship Id="rId6" Type="http://schemas.openxmlformats.org/officeDocument/2006/relationships/hyperlink" Target="https://learning.oreilly.com/library/view/executable-specifications-with/9780132776530/" TargetMode="External"/><Relationship Id="rId11" Type="http://schemas.openxmlformats.org/officeDocument/2006/relationships/image" Target="../media/image125.png"/><Relationship Id="rId5" Type="http://schemas.openxmlformats.org/officeDocument/2006/relationships/hyperlink" Target="https://www.amazon.de/Writing-Great-Specifications-Kamil-Nicieja/dp/1617294101/ref=sr_1_3?__mk_de_DE=%C3%85M%C3%85%C5%BD%C3%95%C3%91&amp;dchild=1&amp;keywords=writing+great+specifications&amp;qid=1626511256&amp;sr=8-3" TargetMode="External"/><Relationship Id="rId10" Type="http://schemas.openxmlformats.org/officeDocument/2006/relationships/image" Target="../media/image124.png"/><Relationship Id="rId4" Type="http://schemas.openxmlformats.org/officeDocument/2006/relationships/hyperlink" Target="https://www.amazon.de/Behavior-Driven-Development-Cucumber-Collaboration-Software-ebook/dp/B07S649RQ8/ref=sr_1_2?__mk_de_DE=%C3%85M%C3%85%C5%BD%C3%95%C3%91&amp;dchild=1&amp;keywords=Behavior-Driven+Development+with+Cucumber&amp;qid=1634540258&amp;sr=8-2" TargetMode="External"/><Relationship Id="rId9" Type="http://schemas.openxmlformats.org/officeDocument/2006/relationships/image" Target="../media/image123.png"/></Relationships>
</file>

<file path=ppt/slides/_rels/slide63.xml.rels><?xml version="1.0" encoding="UTF-8" standalone="yes"?>
<Relationships xmlns="http://schemas.openxmlformats.org/package/2006/relationships"><Relationship Id="rId3" Type="http://schemas.openxmlformats.org/officeDocument/2006/relationships/hyperlink" Target="https://dannorth.net/introducing-bdd/" TargetMode="External"/><Relationship Id="rId2" Type="http://schemas.openxmlformats.org/officeDocument/2006/relationships/hyperlink" Target="https://www.elliotdenolf.com/posts/cucumberjs-with-typescript/"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github.com/JamesNK/Newtonsoft.Json/blob/master/Src/Newtonsoft.Json.Tests/JsonConvertTest.cs" TargetMode="Externa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customXml" Target="../ink/ink7.xml"/><Relationship Id="rId13" Type="http://schemas.openxmlformats.org/officeDocument/2006/relationships/image" Target="../media/image23.png"/><Relationship Id="rId18" Type="http://schemas.openxmlformats.org/officeDocument/2006/relationships/customXml" Target="../ink/ink12.xml"/><Relationship Id="rId3" Type="http://schemas.openxmlformats.org/officeDocument/2006/relationships/image" Target="../media/image11.png"/><Relationship Id="rId7" Type="http://schemas.openxmlformats.org/officeDocument/2006/relationships/image" Target="../media/image20.png"/><Relationship Id="rId12" Type="http://schemas.openxmlformats.org/officeDocument/2006/relationships/customXml" Target="../ink/ink9.xml"/><Relationship Id="rId17" Type="http://schemas.openxmlformats.org/officeDocument/2006/relationships/image" Target="../media/image25.png"/><Relationship Id="rId2" Type="http://schemas.openxmlformats.org/officeDocument/2006/relationships/image" Target="../media/image10.png"/><Relationship Id="rId16" Type="http://schemas.openxmlformats.org/officeDocument/2006/relationships/customXml" Target="../ink/ink11.xml"/><Relationship Id="rId1" Type="http://schemas.openxmlformats.org/officeDocument/2006/relationships/slideLayout" Target="../slideLayouts/slideLayout2.xml"/><Relationship Id="rId6" Type="http://schemas.openxmlformats.org/officeDocument/2006/relationships/customXml" Target="../ink/ink6.xml"/><Relationship Id="rId11" Type="http://schemas.openxmlformats.org/officeDocument/2006/relationships/image" Target="../media/image22.png"/><Relationship Id="rId5" Type="http://schemas.openxmlformats.org/officeDocument/2006/relationships/image" Target="../media/image19.png"/><Relationship Id="rId15" Type="http://schemas.openxmlformats.org/officeDocument/2006/relationships/image" Target="../media/image24.png"/><Relationship Id="rId10" Type="http://schemas.openxmlformats.org/officeDocument/2006/relationships/customXml" Target="../ink/ink8.xml"/><Relationship Id="rId19" Type="http://schemas.openxmlformats.org/officeDocument/2006/relationships/image" Target="../media/image26.png"/><Relationship Id="rId4" Type="http://schemas.openxmlformats.org/officeDocument/2006/relationships/customXml" Target="../ink/ink5.xml"/><Relationship Id="rId9" Type="http://schemas.openxmlformats.org/officeDocument/2006/relationships/image" Target="../media/image21.png"/><Relationship Id="rId14" Type="http://schemas.openxmlformats.org/officeDocument/2006/relationships/customXml" Target="../ink/ink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D555C-F294-4EFD-831B-E02FD08A869C}"/>
              </a:ext>
            </a:extLst>
          </p:cNvPr>
          <p:cNvSpPr>
            <a:spLocks noGrp="1"/>
          </p:cNvSpPr>
          <p:nvPr>
            <p:ph type="ctrTitle"/>
          </p:nvPr>
        </p:nvSpPr>
        <p:spPr/>
        <p:txBody>
          <a:bodyPr>
            <a:normAutofit/>
          </a:bodyPr>
          <a:lstStyle/>
          <a:p>
            <a:pPr algn="ctr"/>
            <a:r>
              <a:rPr lang="de-DE" sz="7200"/>
              <a:t>Unit Tests/TDD</a:t>
            </a:r>
            <a:br>
              <a:rPr lang="de-DE" sz="7200"/>
            </a:br>
            <a:r>
              <a:rPr lang="de-DE" sz="7200"/>
              <a:t>mit </a:t>
            </a:r>
            <a:r>
              <a:rPr lang="de-DE" sz="7200" err="1"/>
              <a:t>specflow</a:t>
            </a:r>
            <a:r>
              <a:rPr lang="de-DE" sz="7200"/>
              <a:t> </a:t>
            </a:r>
            <a:br>
              <a:rPr lang="de-DE" sz="7200"/>
            </a:br>
            <a:r>
              <a:rPr lang="de-DE" sz="7200"/>
              <a:t>…Geht das ?.. </a:t>
            </a:r>
            <a:endParaRPr lang="LID4096" sz="7200"/>
          </a:p>
        </p:txBody>
      </p:sp>
      <p:sp>
        <p:nvSpPr>
          <p:cNvPr id="3" name="Subtitle 2">
            <a:extLst>
              <a:ext uri="{FF2B5EF4-FFF2-40B4-BE49-F238E27FC236}">
                <a16:creationId xmlns:a16="http://schemas.microsoft.com/office/drawing/2014/main" id="{9E3E948F-B178-4AD9-AC8F-39ABBD1F8731}"/>
              </a:ext>
            </a:extLst>
          </p:cNvPr>
          <p:cNvSpPr>
            <a:spLocks noGrp="1"/>
          </p:cNvSpPr>
          <p:nvPr>
            <p:ph type="subTitle" idx="1"/>
          </p:nvPr>
        </p:nvSpPr>
        <p:spPr>
          <a:xfrm>
            <a:off x="1069848" y="4432662"/>
            <a:ext cx="7891272" cy="1069848"/>
          </a:xfrm>
        </p:spPr>
        <p:txBody>
          <a:bodyPr>
            <a:normAutofit fontScale="92500" lnSpcReduction="20000"/>
          </a:bodyPr>
          <a:lstStyle/>
          <a:p>
            <a:r>
              <a:rPr lang="de-DE" dirty="0"/>
              <a:t>.NET User Group Karlsruhe</a:t>
            </a:r>
          </a:p>
          <a:p>
            <a:r>
              <a:rPr lang="de-DE" dirty="0"/>
              <a:t>28-April-2022</a:t>
            </a:r>
          </a:p>
          <a:p>
            <a:r>
              <a:rPr lang="de-DE" dirty="0"/>
              <a:t>von Andreas Bräsen</a:t>
            </a:r>
          </a:p>
        </p:txBody>
      </p:sp>
    </p:spTree>
    <p:extLst>
      <p:ext uri="{BB962C8B-B14F-4D97-AF65-F5344CB8AC3E}">
        <p14:creationId xmlns:p14="http://schemas.microsoft.com/office/powerpoint/2010/main" val="31204330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8C27A-5826-4D22-B756-F007575F9CCD}"/>
              </a:ext>
            </a:extLst>
          </p:cNvPr>
          <p:cNvSpPr>
            <a:spLocks noGrp="1"/>
          </p:cNvSpPr>
          <p:nvPr>
            <p:ph type="title"/>
          </p:nvPr>
        </p:nvSpPr>
        <p:spPr>
          <a:xfrm>
            <a:off x="1066800" y="155448"/>
            <a:ext cx="10058400" cy="1609344"/>
          </a:xfrm>
        </p:spPr>
        <p:txBody>
          <a:bodyPr/>
          <a:lstStyle/>
          <a:p>
            <a:r>
              <a:rPr lang="de-DE"/>
              <a:t>Verzweiflung….</a:t>
            </a:r>
            <a:endParaRPr lang="LID4096"/>
          </a:p>
        </p:txBody>
      </p:sp>
      <p:pic>
        <p:nvPicPr>
          <p:cNvPr id="11" name="Picture 10">
            <a:extLst>
              <a:ext uri="{FF2B5EF4-FFF2-40B4-BE49-F238E27FC236}">
                <a16:creationId xmlns:a16="http://schemas.microsoft.com/office/drawing/2014/main" id="{6C118324-1965-43E6-99A0-6B1F4DF7B717}"/>
              </a:ext>
            </a:extLst>
          </p:cNvPr>
          <p:cNvPicPr>
            <a:picLocks noChangeAspect="1"/>
          </p:cNvPicPr>
          <p:nvPr/>
        </p:nvPicPr>
        <p:blipFill>
          <a:blip r:embed="rId2"/>
          <a:stretch>
            <a:fillRect/>
          </a:stretch>
        </p:blipFill>
        <p:spPr>
          <a:xfrm>
            <a:off x="687012" y="1399524"/>
            <a:ext cx="8296275" cy="4876800"/>
          </a:xfrm>
          <a:prstGeom prst="rect">
            <a:avLst/>
          </a:prstGeom>
        </p:spPr>
      </p:pic>
      <p:pic>
        <p:nvPicPr>
          <p:cNvPr id="4" name="Picture 3">
            <a:extLst>
              <a:ext uri="{FF2B5EF4-FFF2-40B4-BE49-F238E27FC236}">
                <a16:creationId xmlns:a16="http://schemas.microsoft.com/office/drawing/2014/main" id="{1203CEF9-D00E-40B7-A3FD-353749802975}"/>
              </a:ext>
            </a:extLst>
          </p:cNvPr>
          <p:cNvPicPr>
            <a:picLocks noChangeAspect="1"/>
          </p:cNvPicPr>
          <p:nvPr/>
        </p:nvPicPr>
        <p:blipFill>
          <a:blip r:embed="rId3"/>
          <a:stretch>
            <a:fillRect/>
          </a:stretch>
        </p:blipFill>
        <p:spPr>
          <a:xfrm>
            <a:off x="7011321" y="2385867"/>
            <a:ext cx="4801270" cy="20862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01173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3B729219-3B31-4536-9B76-C45CE6D50178}"/>
              </a:ext>
            </a:extLst>
          </p:cNvPr>
          <p:cNvSpPr>
            <a:spLocks noGrp="1"/>
          </p:cNvSpPr>
          <p:nvPr>
            <p:ph type="title"/>
          </p:nvPr>
        </p:nvSpPr>
        <p:spPr>
          <a:xfrm>
            <a:off x="1069848" y="484632"/>
            <a:ext cx="10058400" cy="1609344"/>
          </a:xfrm>
        </p:spPr>
        <p:txBody>
          <a:bodyPr>
            <a:normAutofit/>
          </a:bodyPr>
          <a:lstStyle/>
          <a:p>
            <a:r>
              <a:rPr lang="de-DE" err="1"/>
              <a:t>Cucumber</a:t>
            </a:r>
            <a:r>
              <a:rPr lang="de-DE"/>
              <a:t>/Gherkin….</a:t>
            </a:r>
          </a:p>
        </p:txBody>
      </p:sp>
      <p:sp>
        <p:nvSpPr>
          <p:cNvPr id="18" name="Oval 17">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0" name="Oval 19">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pic>
        <p:nvPicPr>
          <p:cNvPr id="9" name="Picture 8">
            <a:extLst>
              <a:ext uri="{FF2B5EF4-FFF2-40B4-BE49-F238E27FC236}">
                <a16:creationId xmlns:a16="http://schemas.microsoft.com/office/drawing/2014/main" id="{AE5F0F62-D6B9-470F-9905-60145B5FAC46}"/>
              </a:ext>
            </a:extLst>
          </p:cNvPr>
          <p:cNvPicPr>
            <a:picLocks noChangeAspect="1"/>
          </p:cNvPicPr>
          <p:nvPr/>
        </p:nvPicPr>
        <p:blipFill>
          <a:blip r:embed="rId5"/>
          <a:stretch>
            <a:fillRect/>
          </a:stretch>
        </p:blipFill>
        <p:spPr>
          <a:xfrm>
            <a:off x="1069848" y="2320408"/>
            <a:ext cx="10128964" cy="4256598"/>
          </a:xfrm>
          <a:prstGeom prst="rect">
            <a:avLst/>
          </a:prstGeom>
        </p:spPr>
      </p:pic>
      <p:sp>
        <p:nvSpPr>
          <p:cNvPr id="3" name="Content Placeholder 2">
            <a:extLst>
              <a:ext uri="{FF2B5EF4-FFF2-40B4-BE49-F238E27FC236}">
                <a16:creationId xmlns:a16="http://schemas.microsoft.com/office/drawing/2014/main" id="{9F94EFBA-A01C-485B-8B12-5B46CDE78951}"/>
              </a:ext>
            </a:extLst>
          </p:cNvPr>
          <p:cNvSpPr>
            <a:spLocks noGrp="1"/>
          </p:cNvSpPr>
          <p:nvPr>
            <p:ph idx="1"/>
          </p:nvPr>
        </p:nvSpPr>
        <p:spPr>
          <a:xfrm>
            <a:off x="7226893" y="2390434"/>
            <a:ext cx="4632032" cy="2549767"/>
          </a:xfrm>
          <a:solidFill>
            <a:schemeClr val="bg1"/>
          </a:solidFill>
        </p:spPr>
        <p:txBody>
          <a:bodyPr anchor="ctr">
            <a:normAutofit/>
          </a:bodyPr>
          <a:lstStyle/>
          <a:p>
            <a:r>
              <a:rPr lang="de-DE" b="0" i="0" dirty="0">
                <a:effectLst/>
                <a:latin typeface="-apple-system"/>
              </a:rPr>
              <a:t>...</a:t>
            </a:r>
            <a:r>
              <a:rPr lang="de-DE" b="0" i="0" dirty="0" err="1">
                <a:effectLst/>
                <a:latin typeface="-apple-system"/>
              </a:rPr>
              <a:t>Cucumber</a:t>
            </a:r>
            <a:r>
              <a:rPr lang="de-DE" b="0" i="0" dirty="0">
                <a:effectLst/>
                <a:latin typeface="-apple-system"/>
              </a:rPr>
              <a:t> ist ein Software-Werkzeug, das die verhaltensgesteuerte Entwicklung (BDD) unterstützt...Das Herzstück des BDD-Ansatzes von </a:t>
            </a:r>
            <a:r>
              <a:rPr lang="de-DE" b="0" i="0" dirty="0" err="1">
                <a:effectLst/>
                <a:latin typeface="-apple-system"/>
              </a:rPr>
              <a:t>Cucumber</a:t>
            </a:r>
            <a:r>
              <a:rPr lang="de-DE" b="0" i="0" dirty="0">
                <a:effectLst/>
                <a:latin typeface="-apple-system"/>
              </a:rPr>
              <a:t> ist der gewöhnliche Sprachparser Gherkin..."</a:t>
            </a:r>
            <a:br>
              <a:rPr lang="en-US" b="0" i="0" dirty="0">
                <a:effectLst/>
                <a:latin typeface="-apple-system"/>
              </a:rPr>
            </a:br>
            <a:r>
              <a:rPr lang="en-US" b="0" i="0" dirty="0">
                <a:effectLst/>
                <a:latin typeface="-apple-system"/>
              </a:rPr>
              <a:t>(Source: </a:t>
            </a:r>
            <a:r>
              <a:rPr lang="de-DE" dirty="0" err="1">
                <a:hlinkClick r:id="rId6"/>
              </a:rPr>
              <a:t>Cucumber</a:t>
            </a:r>
            <a:r>
              <a:rPr lang="de-DE" dirty="0">
                <a:hlinkClick r:id="rId6"/>
              </a:rPr>
              <a:t> (</a:t>
            </a:r>
            <a:r>
              <a:rPr lang="de-DE" dirty="0" err="1">
                <a:hlinkClick r:id="rId6"/>
              </a:rPr>
              <a:t>software</a:t>
            </a:r>
            <a:r>
              <a:rPr lang="de-DE" dirty="0">
                <a:hlinkClick r:id="rId6"/>
              </a:rPr>
              <a:t>) – Wikipedia</a:t>
            </a:r>
            <a:r>
              <a:rPr lang="de-DE" dirty="0"/>
              <a:t>)</a:t>
            </a:r>
          </a:p>
        </p:txBody>
      </p:sp>
      <p:pic>
        <p:nvPicPr>
          <p:cNvPr id="15" name="Picture 14">
            <a:extLst>
              <a:ext uri="{FF2B5EF4-FFF2-40B4-BE49-F238E27FC236}">
                <a16:creationId xmlns:a16="http://schemas.microsoft.com/office/drawing/2014/main" id="{83674E5D-9331-4D0F-9E77-1B1DB06F8078}"/>
              </a:ext>
            </a:extLst>
          </p:cNvPr>
          <p:cNvPicPr>
            <a:picLocks noChangeAspect="1"/>
          </p:cNvPicPr>
          <p:nvPr/>
        </p:nvPicPr>
        <p:blipFill>
          <a:blip r:embed="rId7"/>
          <a:stretch>
            <a:fillRect/>
          </a:stretch>
        </p:blipFill>
        <p:spPr>
          <a:xfrm>
            <a:off x="7028461" y="2622184"/>
            <a:ext cx="4801270" cy="2086266"/>
          </a:xfrm>
          <a:prstGeom prst="rect">
            <a:avLst/>
          </a:prstGeom>
          <a:ln>
            <a:noFill/>
          </a:ln>
          <a:effectLst>
            <a:outerShdw blurRad="292100" dist="139700" dir="2700000" algn="tl" rotWithShape="0">
              <a:srgbClr val="333333">
                <a:alpha val="65000"/>
              </a:srgbClr>
            </a:outerShdw>
          </a:effectLst>
        </p:spPr>
      </p:pic>
      <p:sp>
        <p:nvSpPr>
          <p:cNvPr id="4" name="Rectangle 3">
            <a:extLst>
              <a:ext uri="{FF2B5EF4-FFF2-40B4-BE49-F238E27FC236}">
                <a16:creationId xmlns:a16="http://schemas.microsoft.com/office/drawing/2014/main" id="{89729024-54D6-41AC-82DD-66F45BD76FE6}"/>
              </a:ext>
            </a:extLst>
          </p:cNvPr>
          <p:cNvSpPr/>
          <p:nvPr/>
        </p:nvSpPr>
        <p:spPr>
          <a:xfrm>
            <a:off x="1607736" y="5370041"/>
            <a:ext cx="7556361" cy="1051072"/>
          </a:xfrm>
          <a:custGeom>
            <a:avLst/>
            <a:gdLst>
              <a:gd name="connsiteX0" fmla="*/ 0 w 7556361"/>
              <a:gd name="connsiteY0" fmla="*/ 0 h 1051072"/>
              <a:gd name="connsiteX1" fmla="*/ 838069 w 7556361"/>
              <a:gd name="connsiteY1" fmla="*/ 0 h 1051072"/>
              <a:gd name="connsiteX2" fmla="*/ 1373884 w 7556361"/>
              <a:gd name="connsiteY2" fmla="*/ 0 h 1051072"/>
              <a:gd name="connsiteX3" fmla="*/ 1909699 w 7556361"/>
              <a:gd name="connsiteY3" fmla="*/ 0 h 1051072"/>
              <a:gd name="connsiteX4" fmla="*/ 2369950 w 7556361"/>
              <a:gd name="connsiteY4" fmla="*/ 0 h 1051072"/>
              <a:gd name="connsiteX5" fmla="*/ 3208019 w 7556361"/>
              <a:gd name="connsiteY5" fmla="*/ 0 h 1051072"/>
              <a:gd name="connsiteX6" fmla="*/ 3819397 w 7556361"/>
              <a:gd name="connsiteY6" fmla="*/ 0 h 1051072"/>
              <a:gd name="connsiteX7" fmla="*/ 4355212 w 7556361"/>
              <a:gd name="connsiteY7" fmla="*/ 0 h 1051072"/>
              <a:gd name="connsiteX8" fmla="*/ 4891026 w 7556361"/>
              <a:gd name="connsiteY8" fmla="*/ 0 h 1051072"/>
              <a:gd name="connsiteX9" fmla="*/ 5502405 w 7556361"/>
              <a:gd name="connsiteY9" fmla="*/ 0 h 1051072"/>
              <a:gd name="connsiteX10" fmla="*/ 6340474 w 7556361"/>
              <a:gd name="connsiteY10" fmla="*/ 0 h 1051072"/>
              <a:gd name="connsiteX11" fmla="*/ 7556361 w 7556361"/>
              <a:gd name="connsiteY11" fmla="*/ 0 h 1051072"/>
              <a:gd name="connsiteX12" fmla="*/ 7556361 w 7556361"/>
              <a:gd name="connsiteY12" fmla="*/ 494004 h 1051072"/>
              <a:gd name="connsiteX13" fmla="*/ 7556361 w 7556361"/>
              <a:gd name="connsiteY13" fmla="*/ 1051072 h 1051072"/>
              <a:gd name="connsiteX14" fmla="*/ 7020546 w 7556361"/>
              <a:gd name="connsiteY14" fmla="*/ 1051072 h 1051072"/>
              <a:gd name="connsiteX15" fmla="*/ 6409168 w 7556361"/>
              <a:gd name="connsiteY15" fmla="*/ 1051072 h 1051072"/>
              <a:gd name="connsiteX16" fmla="*/ 5722226 w 7556361"/>
              <a:gd name="connsiteY16" fmla="*/ 1051072 h 1051072"/>
              <a:gd name="connsiteX17" fmla="*/ 5186411 w 7556361"/>
              <a:gd name="connsiteY17" fmla="*/ 1051072 h 1051072"/>
              <a:gd name="connsiteX18" fmla="*/ 4650597 w 7556361"/>
              <a:gd name="connsiteY18" fmla="*/ 1051072 h 1051072"/>
              <a:gd name="connsiteX19" fmla="*/ 3963655 w 7556361"/>
              <a:gd name="connsiteY19" fmla="*/ 1051072 h 1051072"/>
              <a:gd name="connsiteX20" fmla="*/ 3125586 w 7556361"/>
              <a:gd name="connsiteY20" fmla="*/ 1051072 h 1051072"/>
              <a:gd name="connsiteX21" fmla="*/ 2363080 w 7556361"/>
              <a:gd name="connsiteY21" fmla="*/ 1051072 h 1051072"/>
              <a:gd name="connsiteX22" fmla="*/ 1751702 w 7556361"/>
              <a:gd name="connsiteY22" fmla="*/ 1051072 h 1051072"/>
              <a:gd name="connsiteX23" fmla="*/ 1064760 w 7556361"/>
              <a:gd name="connsiteY23" fmla="*/ 1051072 h 1051072"/>
              <a:gd name="connsiteX24" fmla="*/ 604509 w 7556361"/>
              <a:gd name="connsiteY24" fmla="*/ 1051072 h 1051072"/>
              <a:gd name="connsiteX25" fmla="*/ 0 w 7556361"/>
              <a:gd name="connsiteY25" fmla="*/ 1051072 h 1051072"/>
              <a:gd name="connsiteX26" fmla="*/ 0 w 7556361"/>
              <a:gd name="connsiteY26" fmla="*/ 557068 h 1051072"/>
              <a:gd name="connsiteX27" fmla="*/ 0 w 7556361"/>
              <a:gd name="connsiteY27" fmla="*/ 0 h 105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556361" h="1051072" extrusionOk="0">
                <a:moveTo>
                  <a:pt x="0" y="0"/>
                </a:moveTo>
                <a:cubicBezTo>
                  <a:pt x="247320" y="14589"/>
                  <a:pt x="435372" y="-28019"/>
                  <a:pt x="838069" y="0"/>
                </a:cubicBezTo>
                <a:cubicBezTo>
                  <a:pt x="1240766" y="28019"/>
                  <a:pt x="1146159" y="9766"/>
                  <a:pt x="1373884" y="0"/>
                </a:cubicBezTo>
                <a:cubicBezTo>
                  <a:pt x="1601609" y="-9766"/>
                  <a:pt x="1653567" y="-8625"/>
                  <a:pt x="1909699" y="0"/>
                </a:cubicBezTo>
                <a:cubicBezTo>
                  <a:pt x="2165831" y="8625"/>
                  <a:pt x="2239456" y="4707"/>
                  <a:pt x="2369950" y="0"/>
                </a:cubicBezTo>
                <a:cubicBezTo>
                  <a:pt x="2500444" y="-4707"/>
                  <a:pt x="2928520" y="3730"/>
                  <a:pt x="3208019" y="0"/>
                </a:cubicBezTo>
                <a:cubicBezTo>
                  <a:pt x="3487518" y="-3730"/>
                  <a:pt x="3612667" y="30000"/>
                  <a:pt x="3819397" y="0"/>
                </a:cubicBezTo>
                <a:cubicBezTo>
                  <a:pt x="4026127" y="-30000"/>
                  <a:pt x="4211045" y="19936"/>
                  <a:pt x="4355212" y="0"/>
                </a:cubicBezTo>
                <a:cubicBezTo>
                  <a:pt x="4499379" y="-19936"/>
                  <a:pt x="4704335" y="19903"/>
                  <a:pt x="4891026" y="0"/>
                </a:cubicBezTo>
                <a:cubicBezTo>
                  <a:pt x="5077717" y="-19903"/>
                  <a:pt x="5259283" y="9654"/>
                  <a:pt x="5502405" y="0"/>
                </a:cubicBezTo>
                <a:cubicBezTo>
                  <a:pt x="5745527" y="-9654"/>
                  <a:pt x="6142188" y="-37754"/>
                  <a:pt x="6340474" y="0"/>
                </a:cubicBezTo>
                <a:cubicBezTo>
                  <a:pt x="6538760" y="37754"/>
                  <a:pt x="7060133" y="-23981"/>
                  <a:pt x="7556361" y="0"/>
                </a:cubicBezTo>
                <a:cubicBezTo>
                  <a:pt x="7574078" y="218913"/>
                  <a:pt x="7547896" y="331754"/>
                  <a:pt x="7556361" y="494004"/>
                </a:cubicBezTo>
                <a:cubicBezTo>
                  <a:pt x="7564826" y="656254"/>
                  <a:pt x="7560793" y="857313"/>
                  <a:pt x="7556361" y="1051072"/>
                </a:cubicBezTo>
                <a:cubicBezTo>
                  <a:pt x="7299085" y="1063216"/>
                  <a:pt x="7138133" y="1040771"/>
                  <a:pt x="7020546" y="1051072"/>
                </a:cubicBezTo>
                <a:cubicBezTo>
                  <a:pt x="6902960" y="1061373"/>
                  <a:pt x="6613192" y="1053210"/>
                  <a:pt x="6409168" y="1051072"/>
                </a:cubicBezTo>
                <a:cubicBezTo>
                  <a:pt x="6205144" y="1048934"/>
                  <a:pt x="5996215" y="1035114"/>
                  <a:pt x="5722226" y="1051072"/>
                </a:cubicBezTo>
                <a:cubicBezTo>
                  <a:pt x="5448237" y="1067030"/>
                  <a:pt x="5333149" y="1037472"/>
                  <a:pt x="5186411" y="1051072"/>
                </a:cubicBezTo>
                <a:cubicBezTo>
                  <a:pt x="5039673" y="1064672"/>
                  <a:pt x="4841460" y="1034664"/>
                  <a:pt x="4650597" y="1051072"/>
                </a:cubicBezTo>
                <a:cubicBezTo>
                  <a:pt x="4459734" y="1067480"/>
                  <a:pt x="4180145" y="1072675"/>
                  <a:pt x="3963655" y="1051072"/>
                </a:cubicBezTo>
                <a:cubicBezTo>
                  <a:pt x="3747165" y="1029469"/>
                  <a:pt x="3523906" y="1029365"/>
                  <a:pt x="3125586" y="1051072"/>
                </a:cubicBezTo>
                <a:cubicBezTo>
                  <a:pt x="2727266" y="1072779"/>
                  <a:pt x="2615357" y="1087493"/>
                  <a:pt x="2363080" y="1051072"/>
                </a:cubicBezTo>
                <a:cubicBezTo>
                  <a:pt x="2110803" y="1014651"/>
                  <a:pt x="1893647" y="1062553"/>
                  <a:pt x="1751702" y="1051072"/>
                </a:cubicBezTo>
                <a:cubicBezTo>
                  <a:pt x="1609757" y="1039591"/>
                  <a:pt x="1315353" y="1037543"/>
                  <a:pt x="1064760" y="1051072"/>
                </a:cubicBezTo>
                <a:cubicBezTo>
                  <a:pt x="814167" y="1064601"/>
                  <a:pt x="721519" y="1040439"/>
                  <a:pt x="604509" y="1051072"/>
                </a:cubicBezTo>
                <a:cubicBezTo>
                  <a:pt x="487499" y="1061705"/>
                  <a:pt x="194605" y="1028767"/>
                  <a:pt x="0" y="1051072"/>
                </a:cubicBezTo>
                <a:cubicBezTo>
                  <a:pt x="-11335" y="943990"/>
                  <a:pt x="-10994" y="679565"/>
                  <a:pt x="0" y="557068"/>
                </a:cubicBezTo>
                <a:cubicBezTo>
                  <a:pt x="10994" y="434571"/>
                  <a:pt x="-4712" y="145717"/>
                  <a:pt x="0" y="0"/>
                </a:cubicBezTo>
                <a:close/>
              </a:path>
            </a:pathLst>
          </a:custGeom>
          <a:noFill/>
          <a:ln w="38100">
            <a:solidFill>
              <a:srgbClr val="FFC000"/>
            </a:solidFill>
            <a:extLst>
              <a:ext uri="{C807C97D-BFC1-408E-A445-0C87EB9F89A2}">
                <ask:lineSketchStyleProps xmlns:ask="http://schemas.microsoft.com/office/drawing/2018/sketchyshapes" sd="247170710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50322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3691A-0F64-4945-87BF-A74009D3B207}"/>
              </a:ext>
            </a:extLst>
          </p:cNvPr>
          <p:cNvSpPr>
            <a:spLocks noGrp="1"/>
          </p:cNvSpPr>
          <p:nvPr>
            <p:ph type="title"/>
          </p:nvPr>
        </p:nvSpPr>
        <p:spPr>
          <a:xfrm>
            <a:off x="1150235" y="2474206"/>
            <a:ext cx="10058400" cy="1609344"/>
          </a:xfrm>
        </p:spPr>
        <p:txBody>
          <a:bodyPr/>
          <a:lstStyle/>
          <a:p>
            <a:r>
              <a:rPr lang="de-AT" dirty="0" err="1"/>
              <a:t>Hmmm</a:t>
            </a:r>
            <a:r>
              <a:rPr lang="de-AT" dirty="0"/>
              <a:t>…. </a:t>
            </a:r>
            <a:br>
              <a:rPr lang="de-AT" dirty="0"/>
            </a:br>
            <a:r>
              <a:rPr lang="de-AT" dirty="0"/>
              <a:t>Gibt es da auch was für .NET?</a:t>
            </a:r>
            <a:endParaRPr lang="de-DE" dirty="0"/>
          </a:p>
        </p:txBody>
      </p:sp>
    </p:spTree>
    <p:extLst>
      <p:ext uri="{BB962C8B-B14F-4D97-AF65-F5344CB8AC3E}">
        <p14:creationId xmlns:p14="http://schemas.microsoft.com/office/powerpoint/2010/main" val="2137494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CF67878-8AF9-4320-8936-C70472BF2453}"/>
              </a:ext>
            </a:extLst>
          </p:cNvPr>
          <p:cNvPicPr>
            <a:picLocks noChangeAspect="1"/>
          </p:cNvPicPr>
          <p:nvPr/>
        </p:nvPicPr>
        <p:blipFill>
          <a:blip r:embed="rId2"/>
          <a:stretch>
            <a:fillRect/>
          </a:stretch>
        </p:blipFill>
        <p:spPr>
          <a:xfrm>
            <a:off x="821727" y="1896514"/>
            <a:ext cx="3353268" cy="1895740"/>
          </a:xfrm>
          <a:prstGeom prst="rect">
            <a:avLst/>
          </a:prstGeom>
        </p:spPr>
      </p:pic>
      <p:pic>
        <p:nvPicPr>
          <p:cNvPr id="7" name="Picture 6">
            <a:extLst>
              <a:ext uri="{FF2B5EF4-FFF2-40B4-BE49-F238E27FC236}">
                <a16:creationId xmlns:a16="http://schemas.microsoft.com/office/drawing/2014/main" id="{E6FBEE05-10C3-4D56-98F3-2397E020B1EB}"/>
              </a:ext>
            </a:extLst>
          </p:cNvPr>
          <p:cNvPicPr>
            <a:picLocks noChangeAspect="1"/>
          </p:cNvPicPr>
          <p:nvPr/>
        </p:nvPicPr>
        <p:blipFill>
          <a:blip r:embed="rId3"/>
          <a:stretch>
            <a:fillRect/>
          </a:stretch>
        </p:blipFill>
        <p:spPr>
          <a:xfrm>
            <a:off x="4768529" y="2481130"/>
            <a:ext cx="3248478" cy="1895740"/>
          </a:xfrm>
          <a:prstGeom prst="rect">
            <a:avLst/>
          </a:prstGeom>
        </p:spPr>
      </p:pic>
      <p:pic>
        <p:nvPicPr>
          <p:cNvPr id="9" name="Picture 8">
            <a:extLst>
              <a:ext uri="{FF2B5EF4-FFF2-40B4-BE49-F238E27FC236}">
                <a16:creationId xmlns:a16="http://schemas.microsoft.com/office/drawing/2014/main" id="{A59C83BD-632A-404D-937C-71E193EAB2A2}"/>
              </a:ext>
            </a:extLst>
          </p:cNvPr>
          <p:cNvPicPr>
            <a:picLocks noChangeAspect="1"/>
          </p:cNvPicPr>
          <p:nvPr/>
        </p:nvPicPr>
        <p:blipFill>
          <a:blip r:embed="rId4"/>
          <a:stretch>
            <a:fillRect/>
          </a:stretch>
        </p:blipFill>
        <p:spPr>
          <a:xfrm>
            <a:off x="8610541" y="3024131"/>
            <a:ext cx="3143689" cy="2705478"/>
          </a:xfrm>
          <a:prstGeom prst="rect">
            <a:avLst/>
          </a:prstGeom>
        </p:spPr>
      </p:pic>
      <p:sp>
        <p:nvSpPr>
          <p:cNvPr id="10" name="Arrow: Right 9">
            <a:extLst>
              <a:ext uri="{FF2B5EF4-FFF2-40B4-BE49-F238E27FC236}">
                <a16:creationId xmlns:a16="http://schemas.microsoft.com/office/drawing/2014/main" id="{2ADFC150-540F-4E3A-8F4D-EDC6FCC18B7A}"/>
              </a:ext>
            </a:extLst>
          </p:cNvPr>
          <p:cNvSpPr/>
          <p:nvPr/>
        </p:nvSpPr>
        <p:spPr>
          <a:xfrm>
            <a:off x="3790121" y="318668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Arrow: Right 10">
            <a:extLst>
              <a:ext uri="{FF2B5EF4-FFF2-40B4-BE49-F238E27FC236}">
                <a16:creationId xmlns:a16="http://schemas.microsoft.com/office/drawing/2014/main" id="{3D59327A-A929-4E92-84CF-3584E10BD9EE}"/>
              </a:ext>
            </a:extLst>
          </p:cNvPr>
          <p:cNvSpPr/>
          <p:nvPr/>
        </p:nvSpPr>
        <p:spPr>
          <a:xfrm>
            <a:off x="7843652" y="379225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Picture 3">
            <a:extLst>
              <a:ext uri="{FF2B5EF4-FFF2-40B4-BE49-F238E27FC236}">
                <a16:creationId xmlns:a16="http://schemas.microsoft.com/office/drawing/2014/main" id="{1A0DA1CC-BC31-43F9-B5FA-7E83AB3A568E}"/>
              </a:ext>
            </a:extLst>
          </p:cNvPr>
          <p:cNvPicPr>
            <a:picLocks noChangeAspect="1"/>
          </p:cNvPicPr>
          <p:nvPr/>
        </p:nvPicPr>
        <p:blipFill>
          <a:blip r:embed="rId5"/>
          <a:stretch>
            <a:fillRect/>
          </a:stretch>
        </p:blipFill>
        <p:spPr>
          <a:xfrm>
            <a:off x="3904167" y="698051"/>
            <a:ext cx="8021169" cy="1105054"/>
          </a:xfrm>
          <a:prstGeom prst="rect">
            <a:avLst/>
          </a:prstGeom>
        </p:spPr>
      </p:pic>
      <p:pic>
        <p:nvPicPr>
          <p:cNvPr id="1032" name="Picture 8" descr="specflow-logo-new - Gáspár Nagy on software">
            <a:extLst>
              <a:ext uri="{FF2B5EF4-FFF2-40B4-BE49-F238E27FC236}">
                <a16:creationId xmlns:a16="http://schemas.microsoft.com/office/drawing/2014/main" id="{391DDEE4-7A45-43D2-80C9-A4AB7145D9C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605" y="151772"/>
            <a:ext cx="3238500" cy="14097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9FE3553-4761-4F28-A906-593108662975}"/>
              </a:ext>
            </a:extLst>
          </p:cNvPr>
          <p:cNvSpPr txBox="1"/>
          <p:nvPr/>
        </p:nvSpPr>
        <p:spPr>
          <a:xfrm>
            <a:off x="323605" y="6336896"/>
            <a:ext cx="7458115" cy="369332"/>
          </a:xfrm>
          <a:prstGeom prst="rect">
            <a:avLst/>
          </a:prstGeom>
          <a:noFill/>
        </p:spPr>
        <p:txBody>
          <a:bodyPr wrap="square" rtlCol="0">
            <a:spAutoFit/>
          </a:bodyPr>
          <a:lstStyle/>
          <a:p>
            <a:r>
              <a:rPr lang="en-US" dirty="0">
                <a:hlinkClick r:id="rId7"/>
              </a:rPr>
              <a:t>BDD Framework for .NET - SpecFlow - Enhance Your Automated Tests</a:t>
            </a:r>
            <a:endParaRPr lang="de-DE" dirty="0"/>
          </a:p>
        </p:txBody>
      </p:sp>
      <mc:AlternateContent xmlns:mc="http://schemas.openxmlformats.org/markup-compatibility/2006" xmlns:p14="http://schemas.microsoft.com/office/powerpoint/2010/main">
        <mc:Choice Requires="p14">
          <p:contentPart p14:bwMode="auto" r:id="rId8">
            <p14:nvContentPartPr>
              <p14:cNvPr id="2" name="Ink 1">
                <a:extLst>
                  <a:ext uri="{FF2B5EF4-FFF2-40B4-BE49-F238E27FC236}">
                    <a16:creationId xmlns:a16="http://schemas.microsoft.com/office/drawing/2014/main" id="{88924C55-2E0A-4DAB-B1C5-5DABD5BFB4D2}"/>
                  </a:ext>
                </a:extLst>
              </p14:cNvPr>
              <p14:cNvContentPartPr/>
              <p14:nvPr/>
            </p14:nvContentPartPr>
            <p14:xfrm>
              <a:off x="7033858" y="1536982"/>
              <a:ext cx="533160" cy="31680"/>
            </p14:xfrm>
          </p:contentPart>
        </mc:Choice>
        <mc:Fallback xmlns="">
          <p:pic>
            <p:nvPicPr>
              <p:cNvPr id="2" name="Ink 1">
                <a:extLst>
                  <a:ext uri="{FF2B5EF4-FFF2-40B4-BE49-F238E27FC236}">
                    <a16:creationId xmlns:a16="http://schemas.microsoft.com/office/drawing/2014/main" id="{88924C55-2E0A-4DAB-B1C5-5DABD5BFB4D2}"/>
                  </a:ext>
                </a:extLst>
              </p:cNvPr>
              <p:cNvPicPr/>
              <p:nvPr/>
            </p:nvPicPr>
            <p:blipFill>
              <a:blip r:embed="rId9"/>
              <a:stretch>
                <a:fillRect/>
              </a:stretch>
            </p:blipFill>
            <p:spPr>
              <a:xfrm>
                <a:off x="6979858" y="1429342"/>
                <a:ext cx="640800" cy="2473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 name="Ink 2">
                <a:extLst>
                  <a:ext uri="{FF2B5EF4-FFF2-40B4-BE49-F238E27FC236}">
                    <a16:creationId xmlns:a16="http://schemas.microsoft.com/office/drawing/2014/main" id="{0A5F325B-0A0A-4B04-8ECF-E2CBE2683604}"/>
                  </a:ext>
                </a:extLst>
              </p14:cNvPr>
              <p14:cNvContentPartPr/>
              <p14:nvPr/>
            </p14:nvContentPartPr>
            <p14:xfrm>
              <a:off x="7616338" y="1538062"/>
              <a:ext cx="1445400" cy="38160"/>
            </p14:xfrm>
          </p:contentPart>
        </mc:Choice>
        <mc:Fallback xmlns="">
          <p:pic>
            <p:nvPicPr>
              <p:cNvPr id="3" name="Ink 2">
                <a:extLst>
                  <a:ext uri="{FF2B5EF4-FFF2-40B4-BE49-F238E27FC236}">
                    <a16:creationId xmlns:a16="http://schemas.microsoft.com/office/drawing/2014/main" id="{0A5F325B-0A0A-4B04-8ECF-E2CBE2683604}"/>
                  </a:ext>
                </a:extLst>
              </p:cNvPr>
              <p:cNvPicPr/>
              <p:nvPr/>
            </p:nvPicPr>
            <p:blipFill>
              <a:blip r:embed="rId11"/>
              <a:stretch>
                <a:fillRect/>
              </a:stretch>
            </p:blipFill>
            <p:spPr>
              <a:xfrm>
                <a:off x="7562698" y="1430422"/>
                <a:ext cx="1553040" cy="2538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6" name="Ink 5">
                <a:extLst>
                  <a:ext uri="{FF2B5EF4-FFF2-40B4-BE49-F238E27FC236}">
                    <a16:creationId xmlns:a16="http://schemas.microsoft.com/office/drawing/2014/main" id="{1C4045B1-65E1-4310-8976-DA62EABF2293}"/>
                  </a:ext>
                </a:extLst>
              </p14:cNvPr>
              <p14:cNvContentPartPr/>
              <p14:nvPr/>
            </p14:nvContentPartPr>
            <p14:xfrm>
              <a:off x="9073618" y="1517182"/>
              <a:ext cx="1068840" cy="52200"/>
            </p14:xfrm>
          </p:contentPart>
        </mc:Choice>
        <mc:Fallback xmlns="">
          <p:pic>
            <p:nvPicPr>
              <p:cNvPr id="6" name="Ink 5">
                <a:extLst>
                  <a:ext uri="{FF2B5EF4-FFF2-40B4-BE49-F238E27FC236}">
                    <a16:creationId xmlns:a16="http://schemas.microsoft.com/office/drawing/2014/main" id="{1C4045B1-65E1-4310-8976-DA62EABF2293}"/>
                  </a:ext>
                </a:extLst>
              </p:cNvPr>
              <p:cNvPicPr/>
              <p:nvPr/>
            </p:nvPicPr>
            <p:blipFill>
              <a:blip r:embed="rId13"/>
              <a:stretch>
                <a:fillRect/>
              </a:stretch>
            </p:blipFill>
            <p:spPr>
              <a:xfrm>
                <a:off x="9019978" y="1409182"/>
                <a:ext cx="1176480" cy="267840"/>
              </a:xfrm>
              <a:prstGeom prst="rect">
                <a:avLst/>
              </a:prstGeom>
            </p:spPr>
          </p:pic>
        </mc:Fallback>
      </mc:AlternateContent>
    </p:spTree>
    <p:extLst>
      <p:ext uri="{BB962C8B-B14F-4D97-AF65-F5344CB8AC3E}">
        <p14:creationId xmlns:p14="http://schemas.microsoft.com/office/powerpoint/2010/main" val="370665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2D278-0038-4775-B297-1A8CB78D70EC}"/>
              </a:ext>
            </a:extLst>
          </p:cNvPr>
          <p:cNvSpPr>
            <a:spLocks noGrp="1"/>
          </p:cNvSpPr>
          <p:nvPr>
            <p:ph type="title"/>
          </p:nvPr>
        </p:nvSpPr>
        <p:spPr>
          <a:xfrm>
            <a:off x="850502" y="132939"/>
            <a:ext cx="10058400" cy="1609344"/>
          </a:xfrm>
        </p:spPr>
        <p:txBody>
          <a:bodyPr/>
          <a:lstStyle/>
          <a:p>
            <a:r>
              <a:rPr lang="de-AT" dirty="0"/>
              <a:t>BDD</a:t>
            </a:r>
            <a:endParaRPr lang="de-DE" dirty="0"/>
          </a:p>
        </p:txBody>
      </p:sp>
      <p:sp>
        <p:nvSpPr>
          <p:cNvPr id="3" name="Content Placeholder 2">
            <a:extLst>
              <a:ext uri="{FF2B5EF4-FFF2-40B4-BE49-F238E27FC236}">
                <a16:creationId xmlns:a16="http://schemas.microsoft.com/office/drawing/2014/main" id="{D63381AB-B7B1-4FF0-A9C8-549F06789316}"/>
              </a:ext>
            </a:extLst>
          </p:cNvPr>
          <p:cNvSpPr>
            <a:spLocks noGrp="1"/>
          </p:cNvSpPr>
          <p:nvPr>
            <p:ph idx="1"/>
          </p:nvPr>
        </p:nvSpPr>
        <p:spPr>
          <a:xfrm>
            <a:off x="1069848" y="1668026"/>
            <a:ext cx="10058400" cy="4504174"/>
          </a:xfrm>
        </p:spPr>
        <p:txBody>
          <a:bodyPr>
            <a:normAutofit fontScale="92500" lnSpcReduction="10000"/>
          </a:bodyPr>
          <a:lstStyle/>
          <a:p>
            <a:pPr>
              <a:lnSpc>
                <a:spcPct val="120000"/>
              </a:lnSpc>
            </a:pPr>
            <a:r>
              <a:rPr lang="de-DE" sz="1800" b="1" dirty="0"/>
              <a:t>„…</a:t>
            </a:r>
            <a:r>
              <a:rPr lang="de-DE" sz="1800" b="1" dirty="0" err="1"/>
              <a:t>B</a:t>
            </a:r>
            <a:r>
              <a:rPr lang="de-DE" sz="1800" dirty="0" err="1"/>
              <a:t>ehavior</a:t>
            </a:r>
            <a:r>
              <a:rPr lang="de-DE" sz="1800" dirty="0"/>
              <a:t> </a:t>
            </a:r>
            <a:r>
              <a:rPr lang="de-DE" sz="1800" b="1" dirty="0"/>
              <a:t>D</a:t>
            </a:r>
            <a:r>
              <a:rPr lang="de-DE" sz="1800" dirty="0"/>
              <a:t>riven </a:t>
            </a:r>
            <a:r>
              <a:rPr lang="de-DE" sz="1800" b="1" dirty="0"/>
              <a:t>D</a:t>
            </a:r>
            <a:r>
              <a:rPr lang="de-DE" sz="1800" dirty="0"/>
              <a:t>evelopment (BDD, deutsch verhaltensgetriebene Softwareentwicklung), auch als </a:t>
            </a:r>
            <a:r>
              <a:rPr lang="de-DE" sz="1800" dirty="0" err="1"/>
              <a:t>Specification</a:t>
            </a:r>
            <a:r>
              <a:rPr lang="de-DE" sz="1800" dirty="0"/>
              <a:t> Driven Development (SDD, deutsch anforderungsgetriebene Softwareentwicklung) bezeichnet, ist eine Technik der agilen Softwareentwicklung, welche die Zusammenarbeit zwischen Qualitätsmanagement und Business-Analyse in Softwareentwicklungsprojekten stärkt. Beim </a:t>
            </a:r>
            <a:r>
              <a:rPr lang="de-DE" sz="1800" dirty="0" err="1"/>
              <a:t>Behavior</a:t>
            </a:r>
            <a:r>
              <a:rPr lang="de-DE" sz="1800" dirty="0"/>
              <a:t> Driven Development werden während der Anforderungsanalyse die Aufgaben, Ziele und Ergebnisse der Software in einer bestimmten Textform festgehalten, die später als automatisierte Tests ausgeführt werden kann. Damit kann die Software auf ihre korrekte Implementierung getestet werden. Die Softwareanforderungen werden dabei meist in „Wenn-dann“-Sätzen basierend auf der Sprache des Domain-</a:t>
            </a:r>
            <a:r>
              <a:rPr lang="de-DE" sz="1800" dirty="0" err="1"/>
              <a:t>driven</a:t>
            </a:r>
            <a:r>
              <a:rPr lang="de-DE" sz="1800" dirty="0"/>
              <a:t> Designs verfasst. Damit soll der Übergang zwischen der Sprache der Definition der fachlichen Anforderungen und der Programmiersprache, mittels derer die Anforderungen umgesetzt werden, erleichtert werden.</a:t>
            </a:r>
          </a:p>
          <a:p>
            <a:pPr>
              <a:lnSpc>
                <a:spcPct val="120000"/>
              </a:lnSpc>
            </a:pPr>
            <a:r>
              <a:rPr lang="de-DE" sz="1800" dirty="0" err="1"/>
              <a:t>Behavior</a:t>
            </a:r>
            <a:r>
              <a:rPr lang="de-DE" sz="1800" dirty="0"/>
              <a:t> Driven Development wurde erstmals 2003 durch Dan North als Antwort auf testgetriebene Entwicklung beschrieben und hat sich seit damals weiterentwickelt. Dan North entwickelte auch das erste Framework für die Umsetzung von BDD, </a:t>
            </a:r>
            <a:r>
              <a:rPr lang="de-DE" sz="1800" dirty="0" err="1"/>
              <a:t>JBehave</a:t>
            </a:r>
            <a:r>
              <a:rPr lang="de-DE" sz="1800" dirty="0"/>
              <a:t>….“</a:t>
            </a:r>
          </a:p>
        </p:txBody>
      </p:sp>
      <p:sp>
        <p:nvSpPr>
          <p:cNvPr id="4" name="TextBox 3">
            <a:extLst>
              <a:ext uri="{FF2B5EF4-FFF2-40B4-BE49-F238E27FC236}">
                <a16:creationId xmlns:a16="http://schemas.microsoft.com/office/drawing/2014/main" id="{86E77EF1-82C9-413F-AB3C-6AD27B729329}"/>
              </a:ext>
            </a:extLst>
          </p:cNvPr>
          <p:cNvSpPr txBox="1"/>
          <p:nvPr/>
        </p:nvSpPr>
        <p:spPr>
          <a:xfrm>
            <a:off x="1175657" y="6014966"/>
            <a:ext cx="4704045" cy="369332"/>
          </a:xfrm>
          <a:prstGeom prst="rect">
            <a:avLst/>
          </a:prstGeom>
          <a:noFill/>
        </p:spPr>
        <p:txBody>
          <a:bodyPr wrap="none" rtlCol="0">
            <a:spAutoFit/>
          </a:bodyPr>
          <a:lstStyle/>
          <a:p>
            <a:r>
              <a:rPr lang="de-DE" dirty="0" err="1">
                <a:hlinkClick r:id="rId2"/>
              </a:rPr>
              <a:t>Behavior</a:t>
            </a:r>
            <a:r>
              <a:rPr lang="de-DE" dirty="0">
                <a:hlinkClick r:id="rId2"/>
              </a:rPr>
              <a:t> Driven Development – Wikipedia</a:t>
            </a:r>
            <a:endParaRPr lang="de-DE" dirty="0"/>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46EBDE00-7F7F-43E8-B718-A483D915EB49}"/>
                  </a:ext>
                </a:extLst>
              </p14:cNvPr>
              <p14:cNvContentPartPr/>
              <p14:nvPr/>
            </p14:nvContentPartPr>
            <p14:xfrm>
              <a:off x="1386538" y="5374222"/>
              <a:ext cx="8343000" cy="122400"/>
            </p14:xfrm>
          </p:contentPart>
        </mc:Choice>
        <mc:Fallback xmlns="">
          <p:pic>
            <p:nvPicPr>
              <p:cNvPr id="5" name="Ink 4">
                <a:extLst>
                  <a:ext uri="{FF2B5EF4-FFF2-40B4-BE49-F238E27FC236}">
                    <a16:creationId xmlns:a16="http://schemas.microsoft.com/office/drawing/2014/main" id="{46EBDE00-7F7F-43E8-B718-A483D915EB49}"/>
                  </a:ext>
                </a:extLst>
              </p:cNvPr>
              <p:cNvPicPr/>
              <p:nvPr/>
            </p:nvPicPr>
            <p:blipFill>
              <a:blip r:embed="rId4"/>
              <a:stretch>
                <a:fillRect/>
              </a:stretch>
            </p:blipFill>
            <p:spPr>
              <a:xfrm>
                <a:off x="1332538" y="5266582"/>
                <a:ext cx="8450640" cy="3380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17C89E5D-B56A-42CC-8DA8-C988C139749B}"/>
                  </a:ext>
                </a:extLst>
              </p14:cNvPr>
              <p14:cNvContentPartPr/>
              <p14:nvPr/>
            </p14:nvContentPartPr>
            <p14:xfrm>
              <a:off x="1376458" y="5634502"/>
              <a:ext cx="6359760" cy="202320"/>
            </p14:xfrm>
          </p:contentPart>
        </mc:Choice>
        <mc:Fallback xmlns="">
          <p:pic>
            <p:nvPicPr>
              <p:cNvPr id="6" name="Ink 5">
                <a:extLst>
                  <a:ext uri="{FF2B5EF4-FFF2-40B4-BE49-F238E27FC236}">
                    <a16:creationId xmlns:a16="http://schemas.microsoft.com/office/drawing/2014/main" id="{17C89E5D-B56A-42CC-8DA8-C988C139749B}"/>
                  </a:ext>
                </a:extLst>
              </p:cNvPr>
              <p:cNvPicPr/>
              <p:nvPr/>
            </p:nvPicPr>
            <p:blipFill>
              <a:blip r:embed="rId6"/>
              <a:stretch>
                <a:fillRect/>
              </a:stretch>
            </p:blipFill>
            <p:spPr>
              <a:xfrm>
                <a:off x="1322818" y="5526502"/>
                <a:ext cx="6467400" cy="4179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a:extLst>
                  <a:ext uri="{FF2B5EF4-FFF2-40B4-BE49-F238E27FC236}">
                    <a16:creationId xmlns:a16="http://schemas.microsoft.com/office/drawing/2014/main" id="{0825B5DB-328A-4B0D-A598-4AEB43EBFE79}"/>
                  </a:ext>
                </a:extLst>
              </p14:cNvPr>
              <p14:cNvContentPartPr/>
              <p14:nvPr/>
            </p14:nvContentPartPr>
            <p14:xfrm>
              <a:off x="7777258" y="5676622"/>
              <a:ext cx="1717560" cy="71280"/>
            </p14:xfrm>
          </p:contentPart>
        </mc:Choice>
        <mc:Fallback xmlns="">
          <p:pic>
            <p:nvPicPr>
              <p:cNvPr id="7" name="Ink 6">
                <a:extLst>
                  <a:ext uri="{FF2B5EF4-FFF2-40B4-BE49-F238E27FC236}">
                    <a16:creationId xmlns:a16="http://schemas.microsoft.com/office/drawing/2014/main" id="{0825B5DB-328A-4B0D-A598-4AEB43EBFE79}"/>
                  </a:ext>
                </a:extLst>
              </p:cNvPr>
              <p:cNvPicPr/>
              <p:nvPr/>
            </p:nvPicPr>
            <p:blipFill>
              <a:blip r:embed="rId8"/>
              <a:stretch>
                <a:fillRect/>
              </a:stretch>
            </p:blipFill>
            <p:spPr>
              <a:xfrm>
                <a:off x="7723618" y="5568982"/>
                <a:ext cx="1825200" cy="2869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8" name="Ink 7">
                <a:extLst>
                  <a:ext uri="{FF2B5EF4-FFF2-40B4-BE49-F238E27FC236}">
                    <a16:creationId xmlns:a16="http://schemas.microsoft.com/office/drawing/2014/main" id="{69D58C35-4DA1-4986-9330-8CBB90C83EF0}"/>
                  </a:ext>
                </a:extLst>
              </p14:cNvPr>
              <p14:cNvContentPartPr/>
              <p14:nvPr/>
            </p14:nvContentPartPr>
            <p14:xfrm>
              <a:off x="1597498" y="1678102"/>
              <a:ext cx="3193200" cy="222480"/>
            </p14:xfrm>
          </p:contentPart>
        </mc:Choice>
        <mc:Fallback xmlns="">
          <p:pic>
            <p:nvPicPr>
              <p:cNvPr id="8" name="Ink 7">
                <a:extLst>
                  <a:ext uri="{FF2B5EF4-FFF2-40B4-BE49-F238E27FC236}">
                    <a16:creationId xmlns:a16="http://schemas.microsoft.com/office/drawing/2014/main" id="{69D58C35-4DA1-4986-9330-8CBB90C83EF0}"/>
                  </a:ext>
                </a:extLst>
              </p:cNvPr>
              <p:cNvPicPr/>
              <p:nvPr/>
            </p:nvPicPr>
            <p:blipFill>
              <a:blip r:embed="rId10"/>
              <a:stretch>
                <a:fillRect/>
              </a:stretch>
            </p:blipFill>
            <p:spPr>
              <a:xfrm>
                <a:off x="1543858" y="1570102"/>
                <a:ext cx="3300840" cy="4381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9" name="Ink 8">
                <a:extLst>
                  <a:ext uri="{FF2B5EF4-FFF2-40B4-BE49-F238E27FC236}">
                    <a16:creationId xmlns:a16="http://schemas.microsoft.com/office/drawing/2014/main" id="{E612D9A8-8289-48D7-A279-BCEC4CCF1B84}"/>
                  </a:ext>
                </a:extLst>
              </p14:cNvPr>
              <p14:cNvContentPartPr/>
              <p14:nvPr/>
            </p14:nvContentPartPr>
            <p14:xfrm>
              <a:off x="3566698" y="1751542"/>
              <a:ext cx="7152120" cy="143640"/>
            </p14:xfrm>
          </p:contentPart>
        </mc:Choice>
        <mc:Fallback xmlns="">
          <p:pic>
            <p:nvPicPr>
              <p:cNvPr id="9" name="Ink 8">
                <a:extLst>
                  <a:ext uri="{FF2B5EF4-FFF2-40B4-BE49-F238E27FC236}">
                    <a16:creationId xmlns:a16="http://schemas.microsoft.com/office/drawing/2014/main" id="{E612D9A8-8289-48D7-A279-BCEC4CCF1B84}"/>
                  </a:ext>
                </a:extLst>
              </p:cNvPr>
              <p:cNvPicPr/>
              <p:nvPr/>
            </p:nvPicPr>
            <p:blipFill>
              <a:blip r:embed="rId12"/>
              <a:stretch>
                <a:fillRect/>
              </a:stretch>
            </p:blipFill>
            <p:spPr>
              <a:xfrm>
                <a:off x="3513058" y="1643902"/>
                <a:ext cx="7259760" cy="3592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0" name="Ink 9">
                <a:extLst>
                  <a:ext uri="{FF2B5EF4-FFF2-40B4-BE49-F238E27FC236}">
                    <a16:creationId xmlns:a16="http://schemas.microsoft.com/office/drawing/2014/main" id="{5598DF87-52F1-4CB5-BD57-114B72B5EDD0}"/>
                  </a:ext>
                </a:extLst>
              </p14:cNvPr>
              <p14:cNvContentPartPr/>
              <p14:nvPr/>
            </p14:nvContentPartPr>
            <p14:xfrm>
              <a:off x="1717378" y="1728502"/>
              <a:ext cx="5529240" cy="116280"/>
            </p14:xfrm>
          </p:contentPart>
        </mc:Choice>
        <mc:Fallback xmlns="">
          <p:pic>
            <p:nvPicPr>
              <p:cNvPr id="10" name="Ink 9">
                <a:extLst>
                  <a:ext uri="{FF2B5EF4-FFF2-40B4-BE49-F238E27FC236}">
                    <a16:creationId xmlns:a16="http://schemas.microsoft.com/office/drawing/2014/main" id="{5598DF87-52F1-4CB5-BD57-114B72B5EDD0}"/>
                  </a:ext>
                </a:extLst>
              </p:cNvPr>
              <p:cNvPicPr/>
              <p:nvPr/>
            </p:nvPicPr>
            <p:blipFill>
              <a:blip r:embed="rId14"/>
              <a:stretch>
                <a:fillRect/>
              </a:stretch>
            </p:blipFill>
            <p:spPr>
              <a:xfrm>
                <a:off x="1663738" y="1620502"/>
                <a:ext cx="5636880" cy="3319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1" name="Ink 10">
                <a:extLst>
                  <a:ext uri="{FF2B5EF4-FFF2-40B4-BE49-F238E27FC236}">
                    <a16:creationId xmlns:a16="http://schemas.microsoft.com/office/drawing/2014/main" id="{0D7102A9-965C-4AC3-B9DC-29C276C03D97}"/>
                  </a:ext>
                </a:extLst>
              </p14:cNvPr>
              <p14:cNvContentPartPr/>
              <p14:nvPr/>
            </p14:nvContentPartPr>
            <p14:xfrm>
              <a:off x="2914018" y="4068502"/>
              <a:ext cx="2075040" cy="72720"/>
            </p14:xfrm>
          </p:contentPart>
        </mc:Choice>
        <mc:Fallback xmlns="">
          <p:pic>
            <p:nvPicPr>
              <p:cNvPr id="11" name="Ink 10">
                <a:extLst>
                  <a:ext uri="{FF2B5EF4-FFF2-40B4-BE49-F238E27FC236}">
                    <a16:creationId xmlns:a16="http://schemas.microsoft.com/office/drawing/2014/main" id="{0D7102A9-965C-4AC3-B9DC-29C276C03D97}"/>
                  </a:ext>
                </a:extLst>
              </p:cNvPr>
              <p:cNvPicPr/>
              <p:nvPr/>
            </p:nvPicPr>
            <p:blipFill>
              <a:blip r:embed="rId16"/>
              <a:stretch>
                <a:fillRect/>
              </a:stretch>
            </p:blipFill>
            <p:spPr>
              <a:xfrm>
                <a:off x="2860018" y="3960502"/>
                <a:ext cx="2182680" cy="28836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2" name="Ink 11">
                <a:extLst>
                  <a:ext uri="{FF2B5EF4-FFF2-40B4-BE49-F238E27FC236}">
                    <a16:creationId xmlns:a16="http://schemas.microsoft.com/office/drawing/2014/main" id="{CB094992-50BA-4CE9-A9DF-4D8C99CB7B25}"/>
                  </a:ext>
                </a:extLst>
              </p14:cNvPr>
              <p14:cNvContentPartPr/>
              <p14:nvPr/>
            </p14:nvContentPartPr>
            <p14:xfrm>
              <a:off x="5044138" y="3546862"/>
              <a:ext cx="1983600" cy="48240"/>
            </p14:xfrm>
          </p:contentPart>
        </mc:Choice>
        <mc:Fallback xmlns="">
          <p:pic>
            <p:nvPicPr>
              <p:cNvPr id="12" name="Ink 11">
                <a:extLst>
                  <a:ext uri="{FF2B5EF4-FFF2-40B4-BE49-F238E27FC236}">
                    <a16:creationId xmlns:a16="http://schemas.microsoft.com/office/drawing/2014/main" id="{CB094992-50BA-4CE9-A9DF-4D8C99CB7B25}"/>
                  </a:ext>
                </a:extLst>
              </p:cNvPr>
              <p:cNvPicPr/>
              <p:nvPr/>
            </p:nvPicPr>
            <p:blipFill>
              <a:blip r:embed="rId18"/>
              <a:stretch>
                <a:fillRect/>
              </a:stretch>
            </p:blipFill>
            <p:spPr>
              <a:xfrm>
                <a:off x="4990498" y="3438862"/>
                <a:ext cx="2091240" cy="26388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3" name="Ink 12">
                <a:extLst>
                  <a:ext uri="{FF2B5EF4-FFF2-40B4-BE49-F238E27FC236}">
                    <a16:creationId xmlns:a16="http://schemas.microsoft.com/office/drawing/2014/main" id="{D01F6ADE-6711-49A7-B40F-36E1D9005D16}"/>
                  </a:ext>
                </a:extLst>
              </p14:cNvPr>
              <p14:cNvContentPartPr/>
              <p14:nvPr/>
            </p14:nvContentPartPr>
            <p14:xfrm>
              <a:off x="5053858" y="4038982"/>
              <a:ext cx="5353560" cy="232200"/>
            </p14:xfrm>
          </p:contentPart>
        </mc:Choice>
        <mc:Fallback xmlns="">
          <p:pic>
            <p:nvPicPr>
              <p:cNvPr id="13" name="Ink 12">
                <a:extLst>
                  <a:ext uri="{FF2B5EF4-FFF2-40B4-BE49-F238E27FC236}">
                    <a16:creationId xmlns:a16="http://schemas.microsoft.com/office/drawing/2014/main" id="{D01F6ADE-6711-49A7-B40F-36E1D9005D16}"/>
                  </a:ext>
                </a:extLst>
              </p:cNvPr>
              <p:cNvPicPr/>
              <p:nvPr/>
            </p:nvPicPr>
            <p:blipFill>
              <a:blip r:embed="rId20"/>
              <a:stretch>
                <a:fillRect/>
              </a:stretch>
            </p:blipFill>
            <p:spPr>
              <a:xfrm>
                <a:off x="5000218" y="3930982"/>
                <a:ext cx="5461200" cy="44784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4" name="Ink 13">
                <a:extLst>
                  <a:ext uri="{FF2B5EF4-FFF2-40B4-BE49-F238E27FC236}">
                    <a16:creationId xmlns:a16="http://schemas.microsoft.com/office/drawing/2014/main" id="{D1D74929-8FDB-4FBE-956D-638E3F290D9C}"/>
                  </a:ext>
                </a:extLst>
              </p14:cNvPr>
              <p14:cNvContentPartPr/>
              <p14:nvPr/>
            </p14:nvContentPartPr>
            <p14:xfrm>
              <a:off x="1356658" y="4364062"/>
              <a:ext cx="820800" cy="77400"/>
            </p14:xfrm>
          </p:contentPart>
        </mc:Choice>
        <mc:Fallback xmlns="">
          <p:pic>
            <p:nvPicPr>
              <p:cNvPr id="14" name="Ink 13">
                <a:extLst>
                  <a:ext uri="{FF2B5EF4-FFF2-40B4-BE49-F238E27FC236}">
                    <a16:creationId xmlns:a16="http://schemas.microsoft.com/office/drawing/2014/main" id="{D1D74929-8FDB-4FBE-956D-638E3F290D9C}"/>
                  </a:ext>
                </a:extLst>
              </p:cNvPr>
              <p:cNvPicPr/>
              <p:nvPr/>
            </p:nvPicPr>
            <p:blipFill>
              <a:blip r:embed="rId22"/>
              <a:stretch>
                <a:fillRect/>
              </a:stretch>
            </p:blipFill>
            <p:spPr>
              <a:xfrm>
                <a:off x="1302658" y="4256422"/>
                <a:ext cx="928440" cy="29304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5" name="Ink 14">
                <a:extLst>
                  <a:ext uri="{FF2B5EF4-FFF2-40B4-BE49-F238E27FC236}">
                    <a16:creationId xmlns:a16="http://schemas.microsoft.com/office/drawing/2014/main" id="{A2491B00-A1A2-4C67-82FD-957A602FE735}"/>
                  </a:ext>
                </a:extLst>
              </p14:cNvPr>
              <p14:cNvContentPartPr/>
              <p14:nvPr/>
            </p14:nvContentPartPr>
            <p14:xfrm>
              <a:off x="7455778" y="3786622"/>
              <a:ext cx="3561480" cy="113040"/>
            </p14:xfrm>
          </p:contentPart>
        </mc:Choice>
        <mc:Fallback xmlns="">
          <p:pic>
            <p:nvPicPr>
              <p:cNvPr id="15" name="Ink 14">
                <a:extLst>
                  <a:ext uri="{FF2B5EF4-FFF2-40B4-BE49-F238E27FC236}">
                    <a16:creationId xmlns:a16="http://schemas.microsoft.com/office/drawing/2014/main" id="{A2491B00-A1A2-4C67-82FD-957A602FE735}"/>
                  </a:ext>
                </a:extLst>
              </p:cNvPr>
              <p:cNvPicPr/>
              <p:nvPr/>
            </p:nvPicPr>
            <p:blipFill>
              <a:blip r:embed="rId24"/>
              <a:stretch>
                <a:fillRect/>
              </a:stretch>
            </p:blipFill>
            <p:spPr>
              <a:xfrm>
                <a:off x="7401778" y="3678622"/>
                <a:ext cx="3669120" cy="3286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6" name="Ink 15">
                <a:extLst>
                  <a:ext uri="{FF2B5EF4-FFF2-40B4-BE49-F238E27FC236}">
                    <a16:creationId xmlns:a16="http://schemas.microsoft.com/office/drawing/2014/main" id="{490A01D7-EFA4-4053-A018-87F2D87FFFBB}"/>
                  </a:ext>
                </a:extLst>
              </p14:cNvPr>
              <p14:cNvContentPartPr/>
              <p14:nvPr/>
            </p14:nvContentPartPr>
            <p14:xfrm>
              <a:off x="1376458" y="4089382"/>
              <a:ext cx="1595880" cy="152280"/>
            </p14:xfrm>
          </p:contentPart>
        </mc:Choice>
        <mc:Fallback xmlns="">
          <p:pic>
            <p:nvPicPr>
              <p:cNvPr id="16" name="Ink 15">
                <a:extLst>
                  <a:ext uri="{FF2B5EF4-FFF2-40B4-BE49-F238E27FC236}">
                    <a16:creationId xmlns:a16="http://schemas.microsoft.com/office/drawing/2014/main" id="{490A01D7-EFA4-4053-A018-87F2D87FFFBB}"/>
                  </a:ext>
                </a:extLst>
              </p:cNvPr>
              <p:cNvPicPr/>
              <p:nvPr/>
            </p:nvPicPr>
            <p:blipFill>
              <a:blip r:embed="rId26"/>
              <a:stretch>
                <a:fillRect/>
              </a:stretch>
            </p:blipFill>
            <p:spPr>
              <a:xfrm>
                <a:off x="1322818" y="3981742"/>
                <a:ext cx="1703520" cy="367920"/>
              </a:xfrm>
              <a:prstGeom prst="rect">
                <a:avLst/>
              </a:prstGeom>
            </p:spPr>
          </p:pic>
        </mc:Fallback>
      </mc:AlternateContent>
    </p:spTree>
    <p:extLst>
      <p:ext uri="{BB962C8B-B14F-4D97-AF65-F5344CB8AC3E}">
        <p14:creationId xmlns:p14="http://schemas.microsoft.com/office/powerpoint/2010/main" val="599291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10D18E8-D85E-4476-8182-0A6041C17A3B}"/>
              </a:ext>
            </a:extLst>
          </p:cNvPr>
          <p:cNvPicPr>
            <a:picLocks noChangeAspect="1"/>
          </p:cNvPicPr>
          <p:nvPr/>
        </p:nvPicPr>
        <p:blipFill>
          <a:blip r:embed="rId2"/>
          <a:stretch>
            <a:fillRect/>
          </a:stretch>
        </p:blipFill>
        <p:spPr>
          <a:xfrm>
            <a:off x="323605" y="151772"/>
            <a:ext cx="10820513" cy="6185742"/>
          </a:xfrm>
          <a:prstGeom prst="rect">
            <a:avLst/>
          </a:prstGeom>
        </p:spPr>
      </p:pic>
      <p:sp>
        <p:nvSpPr>
          <p:cNvPr id="6" name="TextBox 5">
            <a:extLst>
              <a:ext uri="{FF2B5EF4-FFF2-40B4-BE49-F238E27FC236}">
                <a16:creationId xmlns:a16="http://schemas.microsoft.com/office/drawing/2014/main" id="{2D065E24-02D9-4377-849E-1CE6276D4BFD}"/>
              </a:ext>
            </a:extLst>
          </p:cNvPr>
          <p:cNvSpPr txBox="1"/>
          <p:nvPr/>
        </p:nvSpPr>
        <p:spPr>
          <a:xfrm>
            <a:off x="323605" y="6336896"/>
            <a:ext cx="7458115" cy="369332"/>
          </a:xfrm>
          <a:prstGeom prst="rect">
            <a:avLst/>
          </a:prstGeom>
          <a:noFill/>
        </p:spPr>
        <p:txBody>
          <a:bodyPr wrap="square" rtlCol="0">
            <a:spAutoFit/>
          </a:bodyPr>
          <a:lstStyle/>
          <a:p>
            <a:r>
              <a:rPr lang="en-US" dirty="0">
                <a:hlinkClick r:id="rId3"/>
              </a:rPr>
              <a:t>BDD Framework for .NET - SpecFlow - Enhance Your Automated Tests</a:t>
            </a:r>
            <a:endParaRPr lang="de-DE" dirty="0"/>
          </a:p>
        </p:txBody>
      </p:sp>
    </p:spTree>
    <p:extLst>
      <p:ext uri="{BB962C8B-B14F-4D97-AF65-F5344CB8AC3E}">
        <p14:creationId xmlns:p14="http://schemas.microsoft.com/office/powerpoint/2010/main" val="888455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C1596D0-9573-4695-8471-7DB3B7D840FF}"/>
              </a:ext>
            </a:extLst>
          </p:cNvPr>
          <p:cNvPicPr>
            <a:picLocks noChangeAspect="1"/>
          </p:cNvPicPr>
          <p:nvPr/>
        </p:nvPicPr>
        <p:blipFill>
          <a:blip r:embed="rId2"/>
          <a:stretch>
            <a:fillRect/>
          </a:stretch>
        </p:blipFill>
        <p:spPr>
          <a:xfrm>
            <a:off x="475465" y="713996"/>
            <a:ext cx="11241069" cy="5430008"/>
          </a:xfrm>
          <a:prstGeom prst="rect">
            <a:avLst/>
          </a:prstGeom>
        </p:spPr>
      </p:pic>
      <p:sp>
        <p:nvSpPr>
          <p:cNvPr id="6" name="TextBox 5">
            <a:extLst>
              <a:ext uri="{FF2B5EF4-FFF2-40B4-BE49-F238E27FC236}">
                <a16:creationId xmlns:a16="http://schemas.microsoft.com/office/drawing/2014/main" id="{A8354F94-9493-4524-A00F-2BADB9C4550D}"/>
              </a:ext>
            </a:extLst>
          </p:cNvPr>
          <p:cNvSpPr txBox="1"/>
          <p:nvPr/>
        </p:nvSpPr>
        <p:spPr>
          <a:xfrm>
            <a:off x="323605" y="6336896"/>
            <a:ext cx="7458115" cy="369332"/>
          </a:xfrm>
          <a:prstGeom prst="rect">
            <a:avLst/>
          </a:prstGeom>
          <a:noFill/>
        </p:spPr>
        <p:txBody>
          <a:bodyPr wrap="square" rtlCol="0">
            <a:spAutoFit/>
          </a:bodyPr>
          <a:lstStyle/>
          <a:p>
            <a:r>
              <a:rPr lang="en-US" dirty="0">
                <a:hlinkClick r:id="rId3"/>
              </a:rPr>
              <a:t>BDD Framework for .NET - SpecFlow - Enhance Your Automated Tests</a:t>
            </a:r>
            <a:endParaRPr lang="de-DE" dirty="0"/>
          </a:p>
        </p:txBody>
      </p:sp>
    </p:spTree>
    <p:extLst>
      <p:ext uri="{BB962C8B-B14F-4D97-AF65-F5344CB8AC3E}">
        <p14:creationId xmlns:p14="http://schemas.microsoft.com/office/powerpoint/2010/main" val="22140587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7E80C-A4D9-4B01-84E5-FF45F31346DD}"/>
              </a:ext>
            </a:extLst>
          </p:cNvPr>
          <p:cNvSpPr>
            <a:spLocks noGrp="1"/>
          </p:cNvSpPr>
          <p:nvPr>
            <p:ph type="title"/>
          </p:nvPr>
        </p:nvSpPr>
        <p:spPr/>
        <p:txBody>
          <a:bodyPr>
            <a:normAutofit/>
          </a:bodyPr>
          <a:lstStyle/>
          <a:p>
            <a:r>
              <a:rPr lang="de-DE"/>
              <a:t>…. </a:t>
            </a:r>
            <a:r>
              <a:rPr lang="de-DE" err="1"/>
              <a:t>Hmmm</a:t>
            </a:r>
            <a:r>
              <a:rPr lang="de-DE"/>
              <a:t> User Story…. Acceptance </a:t>
            </a:r>
            <a:r>
              <a:rPr lang="de-DE" err="1"/>
              <a:t>Criteria</a:t>
            </a:r>
            <a:endParaRPr lang="LID4096"/>
          </a:p>
        </p:txBody>
      </p:sp>
      <p:pic>
        <p:nvPicPr>
          <p:cNvPr id="7" name="Picture 6">
            <a:extLst>
              <a:ext uri="{FF2B5EF4-FFF2-40B4-BE49-F238E27FC236}">
                <a16:creationId xmlns:a16="http://schemas.microsoft.com/office/drawing/2014/main" id="{696F0B29-29E9-4EB5-AD58-FBDDB1102D0B}"/>
              </a:ext>
            </a:extLst>
          </p:cNvPr>
          <p:cNvPicPr>
            <a:picLocks noChangeAspect="1"/>
          </p:cNvPicPr>
          <p:nvPr/>
        </p:nvPicPr>
        <p:blipFill>
          <a:blip r:embed="rId2"/>
          <a:stretch>
            <a:fillRect/>
          </a:stretch>
        </p:blipFill>
        <p:spPr>
          <a:xfrm>
            <a:off x="784204" y="1361717"/>
            <a:ext cx="8861624" cy="246649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8" name="TextBox 7">
            <a:extLst>
              <a:ext uri="{FF2B5EF4-FFF2-40B4-BE49-F238E27FC236}">
                <a16:creationId xmlns:a16="http://schemas.microsoft.com/office/drawing/2014/main" id="{BEEB7B42-B4C3-4B51-A160-085639BAEA7F}"/>
              </a:ext>
            </a:extLst>
          </p:cNvPr>
          <p:cNvSpPr txBox="1"/>
          <p:nvPr/>
        </p:nvSpPr>
        <p:spPr>
          <a:xfrm>
            <a:off x="920080" y="6207697"/>
            <a:ext cx="8640122" cy="369332"/>
          </a:xfrm>
          <a:prstGeom prst="rect">
            <a:avLst/>
          </a:prstGeom>
          <a:noFill/>
        </p:spPr>
        <p:txBody>
          <a:bodyPr wrap="none" rtlCol="0">
            <a:spAutoFit/>
          </a:bodyPr>
          <a:lstStyle/>
          <a:p>
            <a:r>
              <a:rPr lang="de-DE"/>
              <a:t>(Source: </a:t>
            </a:r>
            <a:r>
              <a:rPr lang="en-US">
                <a:hlinkClick r:id="rId3"/>
              </a:rPr>
              <a:t>User Stories and User Story Examples by Mike Cohn (mountaingoatsoftware.com)</a:t>
            </a:r>
            <a:r>
              <a:rPr lang="en-US"/>
              <a:t>)</a:t>
            </a:r>
            <a:endParaRPr lang="LID4096"/>
          </a:p>
        </p:txBody>
      </p:sp>
      <p:pic>
        <p:nvPicPr>
          <p:cNvPr id="9" name="Picture 8">
            <a:extLst>
              <a:ext uri="{FF2B5EF4-FFF2-40B4-BE49-F238E27FC236}">
                <a16:creationId xmlns:a16="http://schemas.microsoft.com/office/drawing/2014/main" id="{690C12EE-D2EA-4655-A99A-8864111BCDCC}"/>
              </a:ext>
            </a:extLst>
          </p:cNvPr>
          <p:cNvPicPr>
            <a:picLocks noChangeAspect="1"/>
          </p:cNvPicPr>
          <p:nvPr/>
        </p:nvPicPr>
        <p:blipFill>
          <a:blip r:embed="rId4"/>
          <a:stretch>
            <a:fillRect/>
          </a:stretch>
        </p:blipFill>
        <p:spPr>
          <a:xfrm>
            <a:off x="1596373" y="4033966"/>
            <a:ext cx="7382921" cy="21737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AB1DDD64-FB6E-40D7-B44A-48FD102A0635}"/>
              </a:ext>
            </a:extLst>
          </p:cNvPr>
          <p:cNvSpPr txBox="1"/>
          <p:nvPr/>
        </p:nvSpPr>
        <p:spPr>
          <a:xfrm>
            <a:off x="920080" y="6484191"/>
            <a:ext cx="10435164" cy="369332"/>
          </a:xfrm>
          <a:prstGeom prst="rect">
            <a:avLst/>
          </a:prstGeom>
          <a:noFill/>
        </p:spPr>
        <p:txBody>
          <a:bodyPr wrap="none" rtlCol="0">
            <a:spAutoFit/>
          </a:bodyPr>
          <a:lstStyle/>
          <a:p>
            <a:r>
              <a:rPr lang="de-DE">
                <a:hlinkClick r:id="rId5"/>
              </a:rPr>
              <a:t>(Source: Requirements-Engineering_und_-Management_6-Auflage_-_Kapitel_11_-Leseprobe.pdf (sophist.de)</a:t>
            </a:r>
            <a:endParaRPr lang="LID4096"/>
          </a:p>
        </p:txBody>
      </p:sp>
      <p:sp>
        <p:nvSpPr>
          <p:cNvPr id="3" name="TextBox 2">
            <a:extLst>
              <a:ext uri="{FF2B5EF4-FFF2-40B4-BE49-F238E27FC236}">
                <a16:creationId xmlns:a16="http://schemas.microsoft.com/office/drawing/2014/main" id="{4ACBA103-68FA-4A4F-8DA5-3050D1A0BFFF}"/>
              </a:ext>
            </a:extLst>
          </p:cNvPr>
          <p:cNvSpPr txBox="1"/>
          <p:nvPr/>
        </p:nvSpPr>
        <p:spPr>
          <a:xfrm>
            <a:off x="9272016" y="5163828"/>
            <a:ext cx="2134559" cy="369332"/>
          </a:xfrm>
          <a:prstGeom prst="rect">
            <a:avLst/>
          </a:prstGeom>
          <a:noFill/>
        </p:spPr>
        <p:txBody>
          <a:bodyPr wrap="none" rtlCol="0">
            <a:spAutoFit/>
          </a:bodyPr>
          <a:lstStyle/>
          <a:p>
            <a:r>
              <a:rPr lang="de-DE"/>
              <a:t>GHERKIN SYNTAX</a:t>
            </a:r>
            <a:endParaRPr lang="LID4096"/>
          </a:p>
        </p:txBody>
      </p:sp>
      <p:sp>
        <p:nvSpPr>
          <p:cNvPr id="4" name="Right Brace 3">
            <a:extLst>
              <a:ext uri="{FF2B5EF4-FFF2-40B4-BE49-F238E27FC236}">
                <a16:creationId xmlns:a16="http://schemas.microsoft.com/office/drawing/2014/main" id="{207E6B9C-D8FB-43BB-A6C7-B3EEACB4CFE5}"/>
              </a:ext>
            </a:extLst>
          </p:cNvPr>
          <p:cNvSpPr/>
          <p:nvPr/>
        </p:nvSpPr>
        <p:spPr>
          <a:xfrm>
            <a:off x="8979294" y="4695043"/>
            <a:ext cx="292722" cy="1306902"/>
          </a:xfrm>
          <a:prstGeom prst="rightBrace">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LID4096"/>
          </a:p>
        </p:txBody>
      </p:sp>
    </p:spTree>
    <p:extLst>
      <p:ext uri="{BB962C8B-B14F-4D97-AF65-F5344CB8AC3E}">
        <p14:creationId xmlns:p14="http://schemas.microsoft.com/office/powerpoint/2010/main" val="39389746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51A1B-2DB9-4CBF-BAD7-D667FCC02478}"/>
              </a:ext>
            </a:extLst>
          </p:cNvPr>
          <p:cNvSpPr>
            <a:spLocks noGrp="1"/>
          </p:cNvSpPr>
          <p:nvPr>
            <p:ph type="title"/>
          </p:nvPr>
        </p:nvSpPr>
        <p:spPr>
          <a:xfrm>
            <a:off x="1066800" y="21245"/>
            <a:ext cx="10058400" cy="1609344"/>
          </a:xfrm>
        </p:spPr>
        <p:txBody>
          <a:bodyPr/>
          <a:lstStyle/>
          <a:p>
            <a:r>
              <a:rPr lang="de-DE" dirty="0"/>
              <a:t>Wie wäre es…</a:t>
            </a:r>
            <a:endParaRPr lang="LID4096" dirty="0"/>
          </a:p>
        </p:txBody>
      </p:sp>
      <p:sp>
        <p:nvSpPr>
          <p:cNvPr id="6" name="Freeform: Shape 5">
            <a:extLst>
              <a:ext uri="{FF2B5EF4-FFF2-40B4-BE49-F238E27FC236}">
                <a16:creationId xmlns:a16="http://schemas.microsoft.com/office/drawing/2014/main" id="{E77FA2E4-7672-4FEC-AB08-9AB596629024}"/>
              </a:ext>
            </a:extLst>
          </p:cNvPr>
          <p:cNvSpPr/>
          <p:nvPr/>
        </p:nvSpPr>
        <p:spPr>
          <a:xfrm>
            <a:off x="1005271" y="1618658"/>
            <a:ext cx="477079" cy="841468"/>
          </a:xfrm>
          <a:custGeom>
            <a:avLst/>
            <a:gdLst>
              <a:gd name="connsiteX0" fmla="*/ 238541 w 477079"/>
              <a:gd name="connsiteY0" fmla="*/ 0 h 841468"/>
              <a:gd name="connsiteX1" fmla="*/ 437324 w 477079"/>
              <a:gd name="connsiteY1" fmla="*/ 212982 h 841468"/>
              <a:gd name="connsiteX2" fmla="*/ 315916 w 477079"/>
              <a:gd name="connsiteY2" fmla="*/ 409227 h 841468"/>
              <a:gd name="connsiteX3" fmla="*/ 292149 w 477079"/>
              <a:gd name="connsiteY3" fmla="*/ 414368 h 841468"/>
              <a:gd name="connsiteX4" fmla="*/ 477079 w 477079"/>
              <a:gd name="connsiteY4" fmla="*/ 841468 h 841468"/>
              <a:gd name="connsiteX5" fmla="*/ 0 w 477079"/>
              <a:gd name="connsiteY5" fmla="*/ 841468 h 841468"/>
              <a:gd name="connsiteX6" fmla="*/ 184931 w 477079"/>
              <a:gd name="connsiteY6" fmla="*/ 414368 h 841468"/>
              <a:gd name="connsiteX7" fmla="*/ 161166 w 477079"/>
              <a:gd name="connsiteY7" fmla="*/ 409227 h 841468"/>
              <a:gd name="connsiteX8" fmla="*/ 39758 w 477079"/>
              <a:gd name="connsiteY8" fmla="*/ 212982 h 841468"/>
              <a:gd name="connsiteX9" fmla="*/ 238541 w 477079"/>
              <a:gd name="connsiteY9" fmla="*/ 0 h 84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7079" h="841468">
                <a:moveTo>
                  <a:pt x="238541" y="0"/>
                </a:moveTo>
                <a:cubicBezTo>
                  <a:pt x="348326" y="0"/>
                  <a:pt x="437324" y="95355"/>
                  <a:pt x="437324" y="212982"/>
                </a:cubicBezTo>
                <a:cubicBezTo>
                  <a:pt x="437324" y="301202"/>
                  <a:pt x="387263" y="376895"/>
                  <a:pt x="315916" y="409227"/>
                </a:cubicBezTo>
                <a:lnTo>
                  <a:pt x="292149" y="414368"/>
                </a:lnTo>
                <a:lnTo>
                  <a:pt x="477079" y="841468"/>
                </a:lnTo>
                <a:lnTo>
                  <a:pt x="0" y="841468"/>
                </a:lnTo>
                <a:lnTo>
                  <a:pt x="184931" y="414368"/>
                </a:lnTo>
                <a:lnTo>
                  <a:pt x="161166" y="409227"/>
                </a:lnTo>
                <a:cubicBezTo>
                  <a:pt x="89819" y="376895"/>
                  <a:pt x="39758" y="301202"/>
                  <a:pt x="39758" y="212982"/>
                </a:cubicBezTo>
                <a:cubicBezTo>
                  <a:pt x="39758" y="95355"/>
                  <a:pt x="128756" y="0"/>
                  <a:pt x="238541"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LID4096"/>
          </a:p>
        </p:txBody>
      </p:sp>
      <p:sp>
        <p:nvSpPr>
          <p:cNvPr id="8" name="TextBox 7">
            <a:extLst>
              <a:ext uri="{FF2B5EF4-FFF2-40B4-BE49-F238E27FC236}">
                <a16:creationId xmlns:a16="http://schemas.microsoft.com/office/drawing/2014/main" id="{1D66A762-CF3F-40CB-B5BD-0C9BFDD66241}"/>
              </a:ext>
            </a:extLst>
          </p:cNvPr>
          <p:cNvSpPr txBox="1"/>
          <p:nvPr/>
        </p:nvSpPr>
        <p:spPr>
          <a:xfrm>
            <a:off x="1421634" y="1854726"/>
            <a:ext cx="455574" cy="369332"/>
          </a:xfrm>
          <a:prstGeom prst="rect">
            <a:avLst/>
          </a:prstGeom>
          <a:noFill/>
        </p:spPr>
        <p:txBody>
          <a:bodyPr wrap="none" rtlCol="0">
            <a:spAutoFit/>
          </a:bodyPr>
          <a:lstStyle/>
          <a:p>
            <a:r>
              <a:rPr lang="de-DE"/>
              <a:t>PO</a:t>
            </a:r>
            <a:endParaRPr lang="LID4096"/>
          </a:p>
        </p:txBody>
      </p:sp>
      <p:sp>
        <p:nvSpPr>
          <p:cNvPr id="16" name="Rectangle 15">
            <a:extLst>
              <a:ext uri="{FF2B5EF4-FFF2-40B4-BE49-F238E27FC236}">
                <a16:creationId xmlns:a16="http://schemas.microsoft.com/office/drawing/2014/main" id="{D54830D1-6335-4B3C-B31D-6134EC992D14}"/>
              </a:ext>
            </a:extLst>
          </p:cNvPr>
          <p:cNvSpPr/>
          <p:nvPr/>
        </p:nvSpPr>
        <p:spPr>
          <a:xfrm>
            <a:off x="1877208" y="2314398"/>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User Story</a:t>
            </a:r>
            <a:endParaRPr lang="LID4096"/>
          </a:p>
        </p:txBody>
      </p:sp>
      <p:cxnSp>
        <p:nvCxnSpPr>
          <p:cNvPr id="18" name="Straight Connector 17">
            <a:extLst>
              <a:ext uri="{FF2B5EF4-FFF2-40B4-BE49-F238E27FC236}">
                <a16:creationId xmlns:a16="http://schemas.microsoft.com/office/drawing/2014/main" id="{795C0DEF-DCEE-4EB9-9A6B-689F0D415D53}"/>
              </a:ext>
            </a:extLst>
          </p:cNvPr>
          <p:cNvCxnSpPr>
            <a:cxnSpLocks/>
          </p:cNvCxnSpPr>
          <p:nvPr/>
        </p:nvCxnSpPr>
        <p:spPr>
          <a:xfrm flipV="1">
            <a:off x="416707" y="4929842"/>
            <a:ext cx="10058400" cy="40494"/>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6070DD48-A034-4754-90E6-D296F7000B40}"/>
              </a:ext>
            </a:extLst>
          </p:cNvPr>
          <p:cNvPicPr>
            <a:picLocks noChangeAspect="1"/>
          </p:cNvPicPr>
          <p:nvPr/>
        </p:nvPicPr>
        <p:blipFill>
          <a:blip r:embed="rId2"/>
          <a:stretch>
            <a:fillRect/>
          </a:stretch>
        </p:blipFill>
        <p:spPr>
          <a:xfrm>
            <a:off x="3061041" y="2428806"/>
            <a:ext cx="3188988" cy="636436"/>
          </a:xfrm>
          <a:prstGeom prst="rect">
            <a:avLst/>
          </a:prstGeom>
        </p:spPr>
      </p:pic>
      <p:sp>
        <p:nvSpPr>
          <p:cNvPr id="24" name="Rectangle 23">
            <a:extLst>
              <a:ext uri="{FF2B5EF4-FFF2-40B4-BE49-F238E27FC236}">
                <a16:creationId xmlns:a16="http://schemas.microsoft.com/office/drawing/2014/main" id="{A556DF6E-2D89-42D3-9AF4-E6C2547128AA}"/>
              </a:ext>
            </a:extLst>
          </p:cNvPr>
          <p:cNvSpPr/>
          <p:nvPr/>
        </p:nvSpPr>
        <p:spPr>
          <a:xfrm>
            <a:off x="1482350" y="3921449"/>
            <a:ext cx="1482351"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err="1"/>
              <a:t>Component</a:t>
            </a:r>
            <a:endParaRPr lang="LID4096"/>
          </a:p>
        </p:txBody>
      </p:sp>
      <p:sp>
        <p:nvSpPr>
          <p:cNvPr id="25" name="Rectangle 24">
            <a:extLst>
              <a:ext uri="{FF2B5EF4-FFF2-40B4-BE49-F238E27FC236}">
                <a16:creationId xmlns:a16="http://schemas.microsoft.com/office/drawing/2014/main" id="{95CE7CD3-BBBF-467A-9CAE-D23DC30D7754}"/>
              </a:ext>
            </a:extLst>
          </p:cNvPr>
          <p:cNvSpPr/>
          <p:nvPr/>
        </p:nvSpPr>
        <p:spPr>
          <a:xfrm>
            <a:off x="3361319" y="3921449"/>
            <a:ext cx="148235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err="1"/>
              <a:t>Component</a:t>
            </a:r>
            <a:endParaRPr lang="LID4096"/>
          </a:p>
        </p:txBody>
      </p:sp>
      <p:cxnSp>
        <p:nvCxnSpPr>
          <p:cNvPr id="28" name="Straight Arrow Connector 27">
            <a:extLst>
              <a:ext uri="{FF2B5EF4-FFF2-40B4-BE49-F238E27FC236}">
                <a16:creationId xmlns:a16="http://schemas.microsoft.com/office/drawing/2014/main" id="{CB2A9D0E-F588-4E22-BF38-3CDC7022BB73}"/>
              </a:ext>
            </a:extLst>
          </p:cNvPr>
          <p:cNvCxnSpPr>
            <a:cxnSpLocks/>
            <a:stCxn id="16" idx="2"/>
            <a:endCxn id="25" idx="0"/>
          </p:cNvCxnSpPr>
          <p:nvPr/>
        </p:nvCxnSpPr>
        <p:spPr>
          <a:xfrm>
            <a:off x="2334408" y="3228798"/>
            <a:ext cx="1768086" cy="692651"/>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cxnSp>
        <p:nvCxnSpPr>
          <p:cNvPr id="31" name="Straight Arrow Connector 30">
            <a:extLst>
              <a:ext uri="{FF2B5EF4-FFF2-40B4-BE49-F238E27FC236}">
                <a16:creationId xmlns:a16="http://schemas.microsoft.com/office/drawing/2014/main" id="{DEFC1DD6-11E9-4C49-A63B-813007ACC2CE}"/>
              </a:ext>
            </a:extLst>
          </p:cNvPr>
          <p:cNvCxnSpPr>
            <a:cxnSpLocks/>
            <a:stCxn id="16" idx="2"/>
            <a:endCxn id="24" idx="0"/>
          </p:cNvCxnSpPr>
          <p:nvPr/>
        </p:nvCxnSpPr>
        <p:spPr>
          <a:xfrm flipH="1">
            <a:off x="2223526" y="3228798"/>
            <a:ext cx="110882" cy="692651"/>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pic>
        <p:nvPicPr>
          <p:cNvPr id="34" name="Picture 33">
            <a:extLst>
              <a:ext uri="{FF2B5EF4-FFF2-40B4-BE49-F238E27FC236}">
                <a16:creationId xmlns:a16="http://schemas.microsoft.com/office/drawing/2014/main" id="{78A65E12-349D-46C4-AE5C-6FC5BD2DE136}"/>
              </a:ext>
            </a:extLst>
          </p:cNvPr>
          <p:cNvPicPr>
            <a:picLocks noChangeAspect="1"/>
          </p:cNvPicPr>
          <p:nvPr/>
        </p:nvPicPr>
        <p:blipFill>
          <a:blip r:embed="rId2"/>
          <a:stretch>
            <a:fillRect/>
          </a:stretch>
        </p:blipFill>
        <p:spPr>
          <a:xfrm>
            <a:off x="4924156" y="3979642"/>
            <a:ext cx="3188988" cy="636436"/>
          </a:xfrm>
          <a:prstGeom prst="rect">
            <a:avLst/>
          </a:prstGeom>
        </p:spPr>
      </p:pic>
      <p:sp>
        <p:nvSpPr>
          <p:cNvPr id="7" name="Freeform: Shape 6">
            <a:extLst>
              <a:ext uri="{FF2B5EF4-FFF2-40B4-BE49-F238E27FC236}">
                <a16:creationId xmlns:a16="http://schemas.microsoft.com/office/drawing/2014/main" id="{179452C2-FFC5-4833-8789-82FC990A50BF}"/>
              </a:ext>
            </a:extLst>
          </p:cNvPr>
          <p:cNvSpPr/>
          <p:nvPr/>
        </p:nvSpPr>
        <p:spPr>
          <a:xfrm>
            <a:off x="9222565" y="5496812"/>
            <a:ext cx="477079" cy="841468"/>
          </a:xfrm>
          <a:custGeom>
            <a:avLst/>
            <a:gdLst>
              <a:gd name="connsiteX0" fmla="*/ 238541 w 477079"/>
              <a:gd name="connsiteY0" fmla="*/ 0 h 841468"/>
              <a:gd name="connsiteX1" fmla="*/ 437324 w 477079"/>
              <a:gd name="connsiteY1" fmla="*/ 212982 h 841468"/>
              <a:gd name="connsiteX2" fmla="*/ 315916 w 477079"/>
              <a:gd name="connsiteY2" fmla="*/ 409227 h 841468"/>
              <a:gd name="connsiteX3" fmla="*/ 292149 w 477079"/>
              <a:gd name="connsiteY3" fmla="*/ 414368 h 841468"/>
              <a:gd name="connsiteX4" fmla="*/ 477079 w 477079"/>
              <a:gd name="connsiteY4" fmla="*/ 841468 h 841468"/>
              <a:gd name="connsiteX5" fmla="*/ 0 w 477079"/>
              <a:gd name="connsiteY5" fmla="*/ 841468 h 841468"/>
              <a:gd name="connsiteX6" fmla="*/ 184931 w 477079"/>
              <a:gd name="connsiteY6" fmla="*/ 414368 h 841468"/>
              <a:gd name="connsiteX7" fmla="*/ 161166 w 477079"/>
              <a:gd name="connsiteY7" fmla="*/ 409227 h 841468"/>
              <a:gd name="connsiteX8" fmla="*/ 39758 w 477079"/>
              <a:gd name="connsiteY8" fmla="*/ 212982 h 841468"/>
              <a:gd name="connsiteX9" fmla="*/ 238541 w 477079"/>
              <a:gd name="connsiteY9" fmla="*/ 0 h 84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7079" h="841468">
                <a:moveTo>
                  <a:pt x="238541" y="0"/>
                </a:moveTo>
                <a:cubicBezTo>
                  <a:pt x="348326" y="0"/>
                  <a:pt x="437324" y="95355"/>
                  <a:pt x="437324" y="212982"/>
                </a:cubicBezTo>
                <a:cubicBezTo>
                  <a:pt x="437324" y="301202"/>
                  <a:pt x="387263" y="376895"/>
                  <a:pt x="315916" y="409227"/>
                </a:cubicBezTo>
                <a:lnTo>
                  <a:pt x="292149" y="414368"/>
                </a:lnTo>
                <a:lnTo>
                  <a:pt x="477079" y="841468"/>
                </a:lnTo>
                <a:lnTo>
                  <a:pt x="0" y="841468"/>
                </a:lnTo>
                <a:lnTo>
                  <a:pt x="184931" y="414368"/>
                </a:lnTo>
                <a:lnTo>
                  <a:pt x="161166" y="409227"/>
                </a:lnTo>
                <a:cubicBezTo>
                  <a:pt x="89819" y="376895"/>
                  <a:pt x="39758" y="301202"/>
                  <a:pt x="39758" y="212982"/>
                </a:cubicBezTo>
                <a:cubicBezTo>
                  <a:pt x="39758" y="95355"/>
                  <a:pt x="128756" y="0"/>
                  <a:pt x="238541"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LID4096"/>
          </a:p>
        </p:txBody>
      </p:sp>
      <p:sp>
        <p:nvSpPr>
          <p:cNvPr id="9" name="TextBox 8">
            <a:extLst>
              <a:ext uri="{FF2B5EF4-FFF2-40B4-BE49-F238E27FC236}">
                <a16:creationId xmlns:a16="http://schemas.microsoft.com/office/drawing/2014/main" id="{CFF9F5F1-AEAF-4080-B26C-B82301C88368}"/>
              </a:ext>
            </a:extLst>
          </p:cNvPr>
          <p:cNvSpPr txBox="1"/>
          <p:nvPr/>
        </p:nvSpPr>
        <p:spPr>
          <a:xfrm>
            <a:off x="9699644" y="5795355"/>
            <a:ext cx="1151084" cy="369332"/>
          </a:xfrm>
          <a:prstGeom prst="rect">
            <a:avLst/>
          </a:prstGeom>
          <a:noFill/>
        </p:spPr>
        <p:txBody>
          <a:bodyPr wrap="none" rtlCol="0">
            <a:spAutoFit/>
          </a:bodyPr>
          <a:lstStyle/>
          <a:p>
            <a:r>
              <a:rPr lang="de-DE"/>
              <a:t>Developer</a:t>
            </a:r>
            <a:endParaRPr lang="LID4096"/>
          </a:p>
        </p:txBody>
      </p:sp>
      <p:cxnSp>
        <p:nvCxnSpPr>
          <p:cNvPr id="11" name="Straight Arrow Connector 10">
            <a:extLst>
              <a:ext uri="{FF2B5EF4-FFF2-40B4-BE49-F238E27FC236}">
                <a16:creationId xmlns:a16="http://schemas.microsoft.com/office/drawing/2014/main" id="{CB7DB8BF-A18F-4B12-ACF0-21D00BA136D7}"/>
              </a:ext>
            </a:extLst>
          </p:cNvPr>
          <p:cNvCxnSpPr>
            <a:cxnSpLocks/>
          </p:cNvCxnSpPr>
          <p:nvPr/>
        </p:nvCxnSpPr>
        <p:spPr>
          <a:xfrm>
            <a:off x="1243810" y="2771598"/>
            <a:ext cx="17513" cy="199132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9FC4E24D-D4D0-4985-8AD1-34E160A98E03}"/>
              </a:ext>
            </a:extLst>
          </p:cNvPr>
          <p:cNvSpPr/>
          <p:nvPr/>
        </p:nvSpPr>
        <p:spPr>
          <a:xfrm>
            <a:off x="7806003" y="50031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Class</a:t>
            </a:r>
            <a:endParaRPr lang="LID4096"/>
          </a:p>
        </p:txBody>
      </p:sp>
      <p:cxnSp>
        <p:nvCxnSpPr>
          <p:cNvPr id="35" name="Straight Arrow Connector 34">
            <a:extLst>
              <a:ext uri="{FF2B5EF4-FFF2-40B4-BE49-F238E27FC236}">
                <a16:creationId xmlns:a16="http://schemas.microsoft.com/office/drawing/2014/main" id="{C45AC9E3-30FF-4337-8B37-ED81DAE7DE40}"/>
              </a:ext>
            </a:extLst>
          </p:cNvPr>
          <p:cNvCxnSpPr>
            <a:cxnSpLocks/>
            <a:stCxn id="25" idx="2"/>
            <a:endCxn id="15" idx="1"/>
          </p:cNvCxnSpPr>
          <p:nvPr/>
        </p:nvCxnSpPr>
        <p:spPr>
          <a:xfrm>
            <a:off x="4102494" y="4835849"/>
            <a:ext cx="3703509" cy="624497"/>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pic>
        <p:nvPicPr>
          <p:cNvPr id="38" name="Picture 37">
            <a:extLst>
              <a:ext uri="{FF2B5EF4-FFF2-40B4-BE49-F238E27FC236}">
                <a16:creationId xmlns:a16="http://schemas.microsoft.com/office/drawing/2014/main" id="{4856A9BA-69AA-4752-808F-E9A02DFD52B0}"/>
              </a:ext>
            </a:extLst>
          </p:cNvPr>
          <p:cNvPicPr>
            <a:picLocks noChangeAspect="1"/>
          </p:cNvPicPr>
          <p:nvPr/>
        </p:nvPicPr>
        <p:blipFill>
          <a:blip r:embed="rId2"/>
          <a:stretch>
            <a:fillRect/>
          </a:stretch>
        </p:blipFill>
        <p:spPr>
          <a:xfrm>
            <a:off x="4492066" y="5619112"/>
            <a:ext cx="3188988" cy="636436"/>
          </a:xfrm>
          <a:prstGeom prst="rect">
            <a:avLst/>
          </a:prstGeom>
        </p:spPr>
      </p:pic>
      <p:sp>
        <p:nvSpPr>
          <p:cNvPr id="4" name="Rectangle: Folded Corner 3">
            <a:extLst>
              <a:ext uri="{FF2B5EF4-FFF2-40B4-BE49-F238E27FC236}">
                <a16:creationId xmlns:a16="http://schemas.microsoft.com/office/drawing/2014/main" id="{E4BD0CB2-19D2-4A57-A68A-1BD3413327A9}"/>
              </a:ext>
            </a:extLst>
          </p:cNvPr>
          <p:cNvSpPr/>
          <p:nvPr/>
        </p:nvSpPr>
        <p:spPr>
          <a:xfrm>
            <a:off x="7919593" y="5458968"/>
            <a:ext cx="914400" cy="914400"/>
          </a:xfrm>
          <a:prstGeom prst="foldedCorner">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dirty="0"/>
              <a:t>Unit Test</a:t>
            </a:r>
            <a:endParaRPr lang="de-DE" dirty="0"/>
          </a:p>
        </p:txBody>
      </p:sp>
      <p:sp>
        <p:nvSpPr>
          <p:cNvPr id="14" name="TextBox 13">
            <a:extLst>
              <a:ext uri="{FF2B5EF4-FFF2-40B4-BE49-F238E27FC236}">
                <a16:creationId xmlns:a16="http://schemas.microsoft.com/office/drawing/2014/main" id="{44F0B2F3-4793-4C43-BF71-CBB91A3C4187}"/>
              </a:ext>
            </a:extLst>
          </p:cNvPr>
          <p:cNvSpPr txBox="1"/>
          <p:nvPr/>
        </p:nvSpPr>
        <p:spPr>
          <a:xfrm>
            <a:off x="8720403" y="5029986"/>
            <a:ext cx="2323328" cy="369332"/>
          </a:xfrm>
          <a:prstGeom prst="rect">
            <a:avLst/>
          </a:prstGeom>
          <a:noFill/>
        </p:spPr>
        <p:txBody>
          <a:bodyPr wrap="none" rtlCol="0">
            <a:spAutoFit/>
          </a:bodyPr>
          <a:lstStyle/>
          <a:p>
            <a:r>
              <a:rPr lang="de-AT" dirty="0"/>
              <a:t>„Class </a:t>
            </a:r>
            <a:r>
              <a:rPr lang="de-AT" dirty="0" err="1"/>
              <a:t>as</a:t>
            </a:r>
            <a:r>
              <a:rPr lang="de-AT" dirty="0"/>
              <a:t> a Service“</a:t>
            </a:r>
            <a:endParaRPr lang="de-DE" dirty="0"/>
          </a:p>
        </p:txBody>
      </p:sp>
    </p:spTree>
    <p:extLst>
      <p:ext uri="{BB962C8B-B14F-4D97-AF65-F5344CB8AC3E}">
        <p14:creationId xmlns:p14="http://schemas.microsoft.com/office/powerpoint/2010/main" val="1293123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animBg="1"/>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82903-94E5-49BE-A6F8-72900BB8CE58}"/>
              </a:ext>
            </a:extLst>
          </p:cNvPr>
          <p:cNvSpPr>
            <a:spLocks noGrp="1"/>
          </p:cNvSpPr>
          <p:nvPr>
            <p:ph type="title"/>
          </p:nvPr>
        </p:nvSpPr>
        <p:spPr/>
        <p:txBody>
          <a:bodyPr>
            <a:normAutofit/>
          </a:bodyPr>
          <a:lstStyle/>
          <a:p>
            <a:r>
              <a:rPr lang="de-DE"/>
              <a:t>Vorteile, die ich sehe… </a:t>
            </a:r>
            <a:br>
              <a:rPr lang="de-DE"/>
            </a:br>
            <a:r>
              <a:rPr lang="de-DE"/>
              <a:t>TDD mit BDD und a Class AS a Service</a:t>
            </a:r>
            <a:endParaRPr lang="LID4096"/>
          </a:p>
        </p:txBody>
      </p:sp>
      <p:sp>
        <p:nvSpPr>
          <p:cNvPr id="3" name="Content Placeholder 2">
            <a:extLst>
              <a:ext uri="{FF2B5EF4-FFF2-40B4-BE49-F238E27FC236}">
                <a16:creationId xmlns:a16="http://schemas.microsoft.com/office/drawing/2014/main" id="{EAE06189-33B8-456E-A039-CA4693314EA2}"/>
              </a:ext>
            </a:extLst>
          </p:cNvPr>
          <p:cNvSpPr>
            <a:spLocks noGrp="1"/>
          </p:cNvSpPr>
          <p:nvPr>
            <p:ph idx="1"/>
          </p:nvPr>
        </p:nvSpPr>
        <p:spPr/>
        <p:txBody>
          <a:bodyPr/>
          <a:lstStyle/>
          <a:p>
            <a:r>
              <a:rPr lang="de-DE"/>
              <a:t>Die Tests sehen aus wie Akzeptanzkriterien….</a:t>
            </a:r>
          </a:p>
          <a:p>
            <a:pPr lvl="1"/>
            <a:r>
              <a:rPr lang="de-DE"/>
              <a:t>Given – </a:t>
            </a:r>
            <a:r>
              <a:rPr lang="de-DE" err="1"/>
              <a:t>When</a:t>
            </a:r>
            <a:r>
              <a:rPr lang="de-DE"/>
              <a:t> - </a:t>
            </a:r>
            <a:r>
              <a:rPr lang="de-DE" err="1"/>
              <a:t>Then</a:t>
            </a:r>
            <a:endParaRPr lang="LID4096"/>
          </a:p>
        </p:txBody>
      </p:sp>
      <p:pic>
        <p:nvPicPr>
          <p:cNvPr id="5" name="Picture 4">
            <a:extLst>
              <a:ext uri="{FF2B5EF4-FFF2-40B4-BE49-F238E27FC236}">
                <a16:creationId xmlns:a16="http://schemas.microsoft.com/office/drawing/2014/main" id="{79452922-8ED8-4AE4-963D-5BA2E8C84B3E}"/>
              </a:ext>
            </a:extLst>
          </p:cNvPr>
          <p:cNvPicPr>
            <a:picLocks noChangeAspect="1"/>
          </p:cNvPicPr>
          <p:nvPr/>
        </p:nvPicPr>
        <p:blipFill>
          <a:blip r:embed="rId2"/>
          <a:stretch>
            <a:fillRect/>
          </a:stretch>
        </p:blipFill>
        <p:spPr>
          <a:xfrm>
            <a:off x="1322011" y="2810931"/>
            <a:ext cx="9059539" cy="2667372"/>
          </a:xfrm>
          <a:prstGeom prst="rect">
            <a:avLst/>
          </a:prstGeom>
        </p:spPr>
      </p:pic>
      <p:sp>
        <p:nvSpPr>
          <p:cNvPr id="6" name="TextBox 5">
            <a:extLst>
              <a:ext uri="{FF2B5EF4-FFF2-40B4-BE49-F238E27FC236}">
                <a16:creationId xmlns:a16="http://schemas.microsoft.com/office/drawing/2014/main" id="{5AB6A842-9A1D-40A4-B29C-47F4968B9562}"/>
              </a:ext>
            </a:extLst>
          </p:cNvPr>
          <p:cNvSpPr txBox="1"/>
          <p:nvPr/>
        </p:nvSpPr>
        <p:spPr>
          <a:xfrm>
            <a:off x="471619" y="6188702"/>
            <a:ext cx="9609810" cy="369332"/>
          </a:xfrm>
          <a:prstGeom prst="rect">
            <a:avLst/>
          </a:prstGeom>
          <a:noFill/>
        </p:spPr>
        <p:txBody>
          <a:bodyPr wrap="none" rtlCol="0">
            <a:spAutoFit/>
          </a:bodyPr>
          <a:lstStyle/>
          <a:p>
            <a:r>
              <a:rPr lang="de-DE">
                <a:hlinkClick r:id="rId3"/>
              </a:rPr>
              <a:t>Requirements-Engineering_und_-Management_6-Auflage_-_Kapitel_11_-Leseprobe.pdf (sophist.de)</a:t>
            </a:r>
            <a:endParaRPr lang="LID4096"/>
          </a:p>
        </p:txBody>
      </p:sp>
      <p:sp>
        <p:nvSpPr>
          <p:cNvPr id="4" name="TextBox 3">
            <a:extLst>
              <a:ext uri="{FF2B5EF4-FFF2-40B4-BE49-F238E27FC236}">
                <a16:creationId xmlns:a16="http://schemas.microsoft.com/office/drawing/2014/main" id="{DFE21F99-5C2B-4C33-8602-06D6533216AA}"/>
              </a:ext>
            </a:extLst>
          </p:cNvPr>
          <p:cNvSpPr txBox="1"/>
          <p:nvPr/>
        </p:nvSpPr>
        <p:spPr>
          <a:xfrm>
            <a:off x="10564334" y="3592286"/>
            <a:ext cx="1064202" cy="369332"/>
          </a:xfrm>
          <a:prstGeom prst="rect">
            <a:avLst/>
          </a:prstGeom>
          <a:noFill/>
        </p:spPr>
        <p:txBody>
          <a:bodyPr wrap="none" rtlCol="0">
            <a:spAutoFit/>
          </a:bodyPr>
          <a:lstStyle/>
          <a:p>
            <a:r>
              <a:rPr lang="de-DE" err="1"/>
              <a:t>Arrange</a:t>
            </a:r>
            <a:endParaRPr lang="de-DE"/>
          </a:p>
        </p:txBody>
      </p:sp>
      <p:sp>
        <p:nvSpPr>
          <p:cNvPr id="7" name="TextBox 6">
            <a:extLst>
              <a:ext uri="{FF2B5EF4-FFF2-40B4-BE49-F238E27FC236}">
                <a16:creationId xmlns:a16="http://schemas.microsoft.com/office/drawing/2014/main" id="{D50CD5EB-BD6A-4DE4-902E-67B030FD8D0F}"/>
              </a:ext>
            </a:extLst>
          </p:cNvPr>
          <p:cNvSpPr txBox="1"/>
          <p:nvPr/>
        </p:nvSpPr>
        <p:spPr>
          <a:xfrm>
            <a:off x="10564334" y="4229100"/>
            <a:ext cx="535724" cy="369332"/>
          </a:xfrm>
          <a:prstGeom prst="rect">
            <a:avLst/>
          </a:prstGeom>
          <a:noFill/>
        </p:spPr>
        <p:txBody>
          <a:bodyPr wrap="none" rtlCol="0">
            <a:spAutoFit/>
          </a:bodyPr>
          <a:lstStyle/>
          <a:p>
            <a:r>
              <a:rPr lang="de-DE"/>
              <a:t>Act</a:t>
            </a:r>
          </a:p>
        </p:txBody>
      </p:sp>
      <p:sp>
        <p:nvSpPr>
          <p:cNvPr id="8" name="TextBox 7">
            <a:extLst>
              <a:ext uri="{FF2B5EF4-FFF2-40B4-BE49-F238E27FC236}">
                <a16:creationId xmlns:a16="http://schemas.microsoft.com/office/drawing/2014/main" id="{E4CD6C2B-98FD-4248-833D-517795659A48}"/>
              </a:ext>
            </a:extLst>
          </p:cNvPr>
          <p:cNvSpPr txBox="1"/>
          <p:nvPr/>
        </p:nvSpPr>
        <p:spPr>
          <a:xfrm>
            <a:off x="10564334" y="4758858"/>
            <a:ext cx="859787" cy="369332"/>
          </a:xfrm>
          <a:prstGeom prst="rect">
            <a:avLst/>
          </a:prstGeom>
          <a:noFill/>
        </p:spPr>
        <p:txBody>
          <a:bodyPr wrap="none" rtlCol="0">
            <a:spAutoFit/>
          </a:bodyPr>
          <a:lstStyle/>
          <a:p>
            <a:r>
              <a:rPr lang="de-DE" err="1"/>
              <a:t>Assert</a:t>
            </a:r>
            <a:endParaRPr lang="de-DE"/>
          </a:p>
        </p:txBody>
      </p:sp>
    </p:spTree>
    <p:extLst>
      <p:ext uri="{BB962C8B-B14F-4D97-AF65-F5344CB8AC3E}">
        <p14:creationId xmlns:p14="http://schemas.microsoft.com/office/powerpoint/2010/main" val="2183558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entwicklertag.de/karlsruhe/2015/sites/entwicklertag.de.karlsruhe.2015/files/styles/referentenbild/public/Portraitfoto_600x700.jpg?itok=MAyig2h6">
            <a:extLst>
              <a:ext uri="{FF2B5EF4-FFF2-40B4-BE49-F238E27FC236}">
                <a16:creationId xmlns:a16="http://schemas.microsoft.com/office/drawing/2014/main" id="{7D58F0F1-F852-4DD2-816F-2E06F98CE4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9527" y="1327378"/>
            <a:ext cx="1428750" cy="16668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2DA15ACA-9A1B-4D1F-A6DE-6CCB5E377B23}"/>
              </a:ext>
            </a:extLst>
          </p:cNvPr>
          <p:cNvSpPr txBox="1"/>
          <p:nvPr/>
        </p:nvSpPr>
        <p:spPr>
          <a:xfrm>
            <a:off x="2711624" y="1806873"/>
            <a:ext cx="2744662" cy="707886"/>
          </a:xfrm>
          <a:prstGeom prst="rect">
            <a:avLst/>
          </a:prstGeom>
          <a:noFill/>
        </p:spPr>
        <p:txBody>
          <a:bodyPr wrap="none" rtlCol="0">
            <a:spAutoFit/>
          </a:bodyPr>
          <a:lstStyle/>
          <a:p>
            <a:pPr algn="ctr"/>
            <a:r>
              <a:rPr lang="de-DE" sz="4000" dirty="0">
                <a:solidFill>
                  <a:schemeClr val="tx2"/>
                </a:solidFill>
                <a:latin typeface="+mj-lt"/>
                <a:ea typeface="+mj-ea"/>
                <a:cs typeface="+mj-cs"/>
              </a:rPr>
              <a:t>Andreas Bräsen</a:t>
            </a:r>
            <a:endParaRPr lang="de-DE" dirty="0"/>
          </a:p>
        </p:txBody>
      </p:sp>
      <p:sp>
        <p:nvSpPr>
          <p:cNvPr id="6" name="Textfeld 5">
            <a:extLst>
              <a:ext uri="{FF2B5EF4-FFF2-40B4-BE49-F238E27FC236}">
                <a16:creationId xmlns:a16="http://schemas.microsoft.com/office/drawing/2014/main" id="{0CDC6C57-21EB-46BF-8394-3C336DA7BD29}"/>
              </a:ext>
            </a:extLst>
          </p:cNvPr>
          <p:cNvSpPr txBox="1"/>
          <p:nvPr/>
        </p:nvSpPr>
        <p:spPr>
          <a:xfrm>
            <a:off x="2711624" y="2527360"/>
            <a:ext cx="6768752" cy="1815882"/>
          </a:xfrm>
          <a:prstGeom prst="rect">
            <a:avLst/>
          </a:prstGeom>
          <a:noFill/>
        </p:spPr>
        <p:txBody>
          <a:bodyPr wrap="square" rtlCol="0">
            <a:spAutoFit/>
          </a:bodyPr>
          <a:lstStyle/>
          <a:p>
            <a:pPr marL="285750" indent="-285750">
              <a:buFont typeface="Arial" panose="020B0604020202020204" pitchFamily="34" charset="0"/>
              <a:buChar char="•"/>
            </a:pPr>
            <a:r>
              <a:rPr lang="en-US" sz="2800" dirty="0"/>
              <a:t>Software </a:t>
            </a:r>
            <a:r>
              <a:rPr lang="en-US" sz="2800" dirty="0" err="1"/>
              <a:t>Entwickler</a:t>
            </a:r>
            <a:r>
              <a:rPr lang="en-US" sz="2800" dirty="0"/>
              <a:t> - </a:t>
            </a:r>
            <a:r>
              <a:rPr lang="de-DE" sz="2800" dirty="0"/>
              <a:t>Mit dem Schwerpunkt auf .NET basierter pragmatischer Software Entwicklung</a:t>
            </a:r>
          </a:p>
          <a:p>
            <a:pPr marL="285750" indent="-285750">
              <a:buFont typeface="Arial" panose="020B0604020202020204" pitchFamily="34" charset="0"/>
              <a:buChar char="•"/>
            </a:pPr>
            <a:r>
              <a:rPr lang="en-US" sz="2800" dirty="0">
                <a:hlinkClick r:id="rId3"/>
              </a:rPr>
              <a:t>abraesen@bruke.de</a:t>
            </a:r>
            <a:endParaRPr lang="en-US" sz="2800" dirty="0"/>
          </a:p>
        </p:txBody>
      </p:sp>
      <p:pic>
        <p:nvPicPr>
          <p:cNvPr id="7" name="Picture 3">
            <a:extLst>
              <a:ext uri="{FF2B5EF4-FFF2-40B4-BE49-F238E27FC236}">
                <a16:creationId xmlns:a16="http://schemas.microsoft.com/office/drawing/2014/main" id="{764F8372-3099-4809-8F76-00240BE115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624" y="5940000"/>
            <a:ext cx="2286000"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8759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CF67878-8AF9-4320-8936-C70472BF2453}"/>
              </a:ext>
            </a:extLst>
          </p:cNvPr>
          <p:cNvPicPr>
            <a:picLocks noChangeAspect="1"/>
          </p:cNvPicPr>
          <p:nvPr/>
        </p:nvPicPr>
        <p:blipFill>
          <a:blip r:embed="rId2"/>
          <a:stretch>
            <a:fillRect/>
          </a:stretch>
        </p:blipFill>
        <p:spPr>
          <a:xfrm>
            <a:off x="821727" y="1896514"/>
            <a:ext cx="3353268" cy="1895740"/>
          </a:xfrm>
          <a:prstGeom prst="rect">
            <a:avLst/>
          </a:prstGeom>
        </p:spPr>
      </p:pic>
      <p:pic>
        <p:nvPicPr>
          <p:cNvPr id="7" name="Picture 6">
            <a:extLst>
              <a:ext uri="{FF2B5EF4-FFF2-40B4-BE49-F238E27FC236}">
                <a16:creationId xmlns:a16="http://schemas.microsoft.com/office/drawing/2014/main" id="{E6FBEE05-10C3-4D56-98F3-2397E020B1EB}"/>
              </a:ext>
            </a:extLst>
          </p:cNvPr>
          <p:cNvPicPr>
            <a:picLocks noChangeAspect="1"/>
          </p:cNvPicPr>
          <p:nvPr/>
        </p:nvPicPr>
        <p:blipFill>
          <a:blip r:embed="rId3"/>
          <a:stretch>
            <a:fillRect/>
          </a:stretch>
        </p:blipFill>
        <p:spPr>
          <a:xfrm>
            <a:off x="4768529" y="2481130"/>
            <a:ext cx="3248478" cy="1895740"/>
          </a:xfrm>
          <a:prstGeom prst="rect">
            <a:avLst/>
          </a:prstGeom>
        </p:spPr>
      </p:pic>
      <p:pic>
        <p:nvPicPr>
          <p:cNvPr id="9" name="Picture 8">
            <a:extLst>
              <a:ext uri="{FF2B5EF4-FFF2-40B4-BE49-F238E27FC236}">
                <a16:creationId xmlns:a16="http://schemas.microsoft.com/office/drawing/2014/main" id="{A59C83BD-632A-404D-937C-71E193EAB2A2}"/>
              </a:ext>
            </a:extLst>
          </p:cNvPr>
          <p:cNvPicPr>
            <a:picLocks noChangeAspect="1"/>
          </p:cNvPicPr>
          <p:nvPr/>
        </p:nvPicPr>
        <p:blipFill>
          <a:blip r:embed="rId4"/>
          <a:stretch>
            <a:fillRect/>
          </a:stretch>
        </p:blipFill>
        <p:spPr>
          <a:xfrm>
            <a:off x="8610541" y="3024131"/>
            <a:ext cx="3143689" cy="2705478"/>
          </a:xfrm>
          <a:prstGeom prst="rect">
            <a:avLst/>
          </a:prstGeom>
        </p:spPr>
      </p:pic>
      <p:sp>
        <p:nvSpPr>
          <p:cNvPr id="10" name="Arrow: Right 9">
            <a:extLst>
              <a:ext uri="{FF2B5EF4-FFF2-40B4-BE49-F238E27FC236}">
                <a16:creationId xmlns:a16="http://schemas.microsoft.com/office/drawing/2014/main" id="{2ADFC150-540F-4E3A-8F4D-EDC6FCC18B7A}"/>
              </a:ext>
            </a:extLst>
          </p:cNvPr>
          <p:cNvSpPr/>
          <p:nvPr/>
        </p:nvSpPr>
        <p:spPr>
          <a:xfrm>
            <a:off x="3790121" y="318668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Arrow: Right 10">
            <a:extLst>
              <a:ext uri="{FF2B5EF4-FFF2-40B4-BE49-F238E27FC236}">
                <a16:creationId xmlns:a16="http://schemas.microsoft.com/office/drawing/2014/main" id="{3D59327A-A929-4E92-84CF-3584E10BD9EE}"/>
              </a:ext>
            </a:extLst>
          </p:cNvPr>
          <p:cNvSpPr/>
          <p:nvPr/>
        </p:nvSpPr>
        <p:spPr>
          <a:xfrm>
            <a:off x="7843652" y="379225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Picture 3">
            <a:extLst>
              <a:ext uri="{FF2B5EF4-FFF2-40B4-BE49-F238E27FC236}">
                <a16:creationId xmlns:a16="http://schemas.microsoft.com/office/drawing/2014/main" id="{1A0DA1CC-BC31-43F9-B5FA-7E83AB3A568E}"/>
              </a:ext>
            </a:extLst>
          </p:cNvPr>
          <p:cNvPicPr>
            <a:picLocks noChangeAspect="1"/>
          </p:cNvPicPr>
          <p:nvPr/>
        </p:nvPicPr>
        <p:blipFill>
          <a:blip r:embed="rId5"/>
          <a:stretch>
            <a:fillRect/>
          </a:stretch>
        </p:blipFill>
        <p:spPr>
          <a:xfrm>
            <a:off x="3904167" y="698051"/>
            <a:ext cx="8021169" cy="1105054"/>
          </a:xfrm>
          <a:prstGeom prst="rect">
            <a:avLst/>
          </a:prstGeom>
        </p:spPr>
      </p:pic>
      <p:pic>
        <p:nvPicPr>
          <p:cNvPr id="1032" name="Picture 8" descr="specflow-logo-new - Gáspár Nagy on software">
            <a:extLst>
              <a:ext uri="{FF2B5EF4-FFF2-40B4-BE49-F238E27FC236}">
                <a16:creationId xmlns:a16="http://schemas.microsoft.com/office/drawing/2014/main" id="{391DDEE4-7A45-43D2-80C9-A4AB7145D9C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605" y="151772"/>
            <a:ext cx="3238500" cy="14097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9FE3553-4761-4F28-A906-593108662975}"/>
              </a:ext>
            </a:extLst>
          </p:cNvPr>
          <p:cNvSpPr txBox="1"/>
          <p:nvPr/>
        </p:nvSpPr>
        <p:spPr>
          <a:xfrm>
            <a:off x="323605" y="6336896"/>
            <a:ext cx="7458115" cy="369332"/>
          </a:xfrm>
          <a:prstGeom prst="rect">
            <a:avLst/>
          </a:prstGeom>
          <a:noFill/>
        </p:spPr>
        <p:txBody>
          <a:bodyPr wrap="square" rtlCol="0">
            <a:spAutoFit/>
          </a:bodyPr>
          <a:lstStyle/>
          <a:p>
            <a:r>
              <a:rPr lang="en-US" dirty="0">
                <a:hlinkClick r:id="rId7"/>
              </a:rPr>
              <a:t>BDD Framework for .NET - SpecFlow - Enhance Your Automated Tests</a:t>
            </a:r>
            <a:endParaRPr lang="de-DE" dirty="0"/>
          </a:p>
        </p:txBody>
      </p:sp>
      <mc:AlternateContent xmlns:mc="http://schemas.openxmlformats.org/markup-compatibility/2006" xmlns:p14="http://schemas.microsoft.com/office/powerpoint/2010/main">
        <mc:Choice Requires="p14">
          <p:contentPart p14:bwMode="auto" r:id="rId8">
            <p14:nvContentPartPr>
              <p14:cNvPr id="13" name="Ink 12">
                <a:extLst>
                  <a:ext uri="{FF2B5EF4-FFF2-40B4-BE49-F238E27FC236}">
                    <a16:creationId xmlns:a16="http://schemas.microsoft.com/office/drawing/2014/main" id="{4DC7D244-2661-45E6-AB00-57F8459702DE}"/>
                  </a:ext>
                </a:extLst>
              </p14:cNvPr>
              <p14:cNvContentPartPr/>
              <p14:nvPr/>
            </p14:nvContentPartPr>
            <p14:xfrm>
              <a:off x="4870618" y="2238982"/>
              <a:ext cx="3390120" cy="2111760"/>
            </p14:xfrm>
          </p:contentPart>
        </mc:Choice>
        <mc:Fallback xmlns="">
          <p:pic>
            <p:nvPicPr>
              <p:cNvPr id="13" name="Ink 12">
                <a:extLst>
                  <a:ext uri="{FF2B5EF4-FFF2-40B4-BE49-F238E27FC236}">
                    <a16:creationId xmlns:a16="http://schemas.microsoft.com/office/drawing/2014/main" id="{4DC7D244-2661-45E6-AB00-57F8459702DE}"/>
                  </a:ext>
                </a:extLst>
              </p:cNvPr>
              <p:cNvPicPr/>
              <p:nvPr/>
            </p:nvPicPr>
            <p:blipFill>
              <a:blip r:embed="rId9"/>
              <a:stretch>
                <a:fillRect/>
              </a:stretch>
            </p:blipFill>
            <p:spPr>
              <a:xfrm>
                <a:off x="4816978" y="2130982"/>
                <a:ext cx="3497760" cy="2327400"/>
              </a:xfrm>
              <a:prstGeom prst="rect">
                <a:avLst/>
              </a:prstGeom>
            </p:spPr>
          </p:pic>
        </mc:Fallback>
      </mc:AlternateContent>
    </p:spTree>
    <p:extLst>
      <p:ext uri="{BB962C8B-B14F-4D97-AF65-F5344CB8AC3E}">
        <p14:creationId xmlns:p14="http://schemas.microsoft.com/office/powerpoint/2010/main" val="997532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FA7C8-9A90-49D7-948B-70F0C2BF7260}"/>
              </a:ext>
            </a:extLst>
          </p:cNvPr>
          <p:cNvSpPr>
            <a:spLocks noGrp="1"/>
          </p:cNvSpPr>
          <p:nvPr>
            <p:ph type="title"/>
          </p:nvPr>
        </p:nvSpPr>
        <p:spPr/>
        <p:txBody>
          <a:bodyPr/>
          <a:lstStyle/>
          <a:p>
            <a:r>
              <a:rPr lang="de-DE" dirty="0"/>
              <a:t>Wie Cool ist das denn.. </a:t>
            </a:r>
            <a:endParaRPr lang="LID4096" dirty="0"/>
          </a:p>
        </p:txBody>
      </p:sp>
      <p:pic>
        <p:nvPicPr>
          <p:cNvPr id="4" name="Picture 3">
            <a:extLst>
              <a:ext uri="{FF2B5EF4-FFF2-40B4-BE49-F238E27FC236}">
                <a16:creationId xmlns:a16="http://schemas.microsoft.com/office/drawing/2014/main" id="{9A63E7E5-C8A1-4BF7-A8CF-936E684CEF90}"/>
              </a:ext>
            </a:extLst>
          </p:cNvPr>
          <p:cNvPicPr>
            <a:picLocks noChangeAspect="1"/>
          </p:cNvPicPr>
          <p:nvPr/>
        </p:nvPicPr>
        <p:blipFill>
          <a:blip r:embed="rId2"/>
          <a:stretch>
            <a:fillRect/>
          </a:stretch>
        </p:blipFill>
        <p:spPr>
          <a:xfrm>
            <a:off x="1063751" y="1826017"/>
            <a:ext cx="7932637" cy="4709254"/>
          </a:xfrm>
          <a:prstGeom prst="rect">
            <a:avLst/>
          </a:prstGeom>
        </p:spPr>
      </p:pic>
      <p:pic>
        <p:nvPicPr>
          <p:cNvPr id="7" name="Picture 6">
            <a:extLst>
              <a:ext uri="{FF2B5EF4-FFF2-40B4-BE49-F238E27FC236}">
                <a16:creationId xmlns:a16="http://schemas.microsoft.com/office/drawing/2014/main" id="{64A5E469-AC13-4DB7-83B6-3A59359B43B8}"/>
              </a:ext>
            </a:extLst>
          </p:cNvPr>
          <p:cNvPicPr>
            <a:picLocks noChangeAspect="1"/>
          </p:cNvPicPr>
          <p:nvPr/>
        </p:nvPicPr>
        <p:blipFill>
          <a:blip r:embed="rId3"/>
          <a:stretch>
            <a:fillRect/>
          </a:stretch>
        </p:blipFill>
        <p:spPr>
          <a:xfrm>
            <a:off x="5853601" y="1719670"/>
            <a:ext cx="5280744" cy="481560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19447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FA7C8-9A90-49D7-948B-70F0C2BF7260}"/>
              </a:ext>
            </a:extLst>
          </p:cNvPr>
          <p:cNvSpPr>
            <a:spLocks noGrp="1"/>
          </p:cNvSpPr>
          <p:nvPr>
            <p:ph type="title"/>
          </p:nvPr>
        </p:nvSpPr>
        <p:spPr>
          <a:xfrm>
            <a:off x="1005142" y="200980"/>
            <a:ext cx="4362764" cy="4344126"/>
          </a:xfrm>
        </p:spPr>
        <p:txBody>
          <a:bodyPr>
            <a:normAutofit/>
          </a:bodyPr>
          <a:lstStyle/>
          <a:p>
            <a:r>
              <a:rPr lang="de-DE" dirty="0"/>
              <a:t>MARKDOWN .. </a:t>
            </a:r>
            <a:br>
              <a:rPr lang="de-DE" dirty="0"/>
            </a:br>
            <a:r>
              <a:rPr lang="de-DE" dirty="0"/>
              <a:t>Darf es ein wenig mehr sein… ?</a:t>
            </a:r>
            <a:endParaRPr lang="LID4096" dirty="0"/>
          </a:p>
        </p:txBody>
      </p:sp>
      <p:pic>
        <p:nvPicPr>
          <p:cNvPr id="5" name="Picture 4">
            <a:extLst>
              <a:ext uri="{FF2B5EF4-FFF2-40B4-BE49-F238E27FC236}">
                <a16:creationId xmlns:a16="http://schemas.microsoft.com/office/drawing/2014/main" id="{6E5B204F-4A69-485F-880F-103E1BD4045F}"/>
              </a:ext>
            </a:extLst>
          </p:cNvPr>
          <p:cNvPicPr>
            <a:picLocks noChangeAspect="1"/>
          </p:cNvPicPr>
          <p:nvPr/>
        </p:nvPicPr>
        <p:blipFill>
          <a:blip r:embed="rId2"/>
          <a:stretch>
            <a:fillRect/>
          </a:stretch>
        </p:blipFill>
        <p:spPr>
          <a:xfrm>
            <a:off x="5674660" y="200980"/>
            <a:ext cx="4427470" cy="6428420"/>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8E3A75D0-1C34-4C4D-AA53-9486AA8D9971}"/>
              </a:ext>
            </a:extLst>
          </p:cNvPr>
          <p:cNvPicPr>
            <a:picLocks noChangeAspect="1"/>
          </p:cNvPicPr>
          <p:nvPr/>
        </p:nvPicPr>
        <p:blipFill>
          <a:blip r:embed="rId3"/>
          <a:stretch>
            <a:fillRect/>
          </a:stretch>
        </p:blipFill>
        <p:spPr>
          <a:xfrm>
            <a:off x="1005142" y="200980"/>
            <a:ext cx="9097028" cy="64109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12949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3691A-0F64-4945-87BF-A74009D3B207}"/>
              </a:ext>
            </a:extLst>
          </p:cNvPr>
          <p:cNvSpPr>
            <a:spLocks noGrp="1"/>
          </p:cNvSpPr>
          <p:nvPr>
            <p:ph type="title"/>
          </p:nvPr>
        </p:nvSpPr>
        <p:spPr>
          <a:xfrm>
            <a:off x="1150235" y="2474206"/>
            <a:ext cx="10058400" cy="1609344"/>
          </a:xfrm>
        </p:spPr>
        <p:txBody>
          <a:bodyPr>
            <a:normAutofit fontScale="90000"/>
          </a:bodyPr>
          <a:lstStyle/>
          <a:p>
            <a:r>
              <a:rPr lang="de-AT" dirty="0" err="1"/>
              <a:t>Hmmm</a:t>
            </a:r>
            <a:r>
              <a:rPr lang="de-AT" dirty="0"/>
              <a:t>…. </a:t>
            </a:r>
            <a:br>
              <a:rPr lang="de-AT" dirty="0"/>
            </a:br>
            <a:r>
              <a:rPr lang="de-AT" dirty="0"/>
              <a:t>Aber kann ich das auch für Unit </a:t>
            </a:r>
            <a:r>
              <a:rPr lang="de-AT" dirty="0" err="1"/>
              <a:t>tests</a:t>
            </a:r>
            <a:r>
              <a:rPr lang="de-AT" dirty="0"/>
              <a:t> benutzen ODER SOGAR TDD DAMIT </a:t>
            </a:r>
            <a:r>
              <a:rPr lang="de-AT" dirty="0" err="1"/>
              <a:t>MAchen</a:t>
            </a:r>
            <a:r>
              <a:rPr lang="de-AT" dirty="0"/>
              <a:t>?</a:t>
            </a:r>
            <a:endParaRPr lang="de-DE" dirty="0"/>
          </a:p>
        </p:txBody>
      </p:sp>
    </p:spTree>
    <p:extLst>
      <p:ext uri="{BB962C8B-B14F-4D97-AF65-F5344CB8AC3E}">
        <p14:creationId xmlns:p14="http://schemas.microsoft.com/office/powerpoint/2010/main" val="1166846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EE321-276C-4BAC-9AD4-AF2B3EB4B9DC}"/>
              </a:ext>
            </a:extLst>
          </p:cNvPr>
          <p:cNvSpPr>
            <a:spLocks noGrp="1"/>
          </p:cNvSpPr>
          <p:nvPr>
            <p:ph type="title"/>
          </p:nvPr>
        </p:nvSpPr>
        <p:spPr/>
        <p:txBody>
          <a:bodyPr/>
          <a:lstStyle/>
          <a:p>
            <a:r>
              <a:rPr lang="de-DE"/>
              <a:t>TDD… </a:t>
            </a:r>
            <a:endParaRPr lang="LID4096"/>
          </a:p>
        </p:txBody>
      </p:sp>
      <p:sp>
        <p:nvSpPr>
          <p:cNvPr id="3" name="Content Placeholder 2">
            <a:extLst>
              <a:ext uri="{FF2B5EF4-FFF2-40B4-BE49-F238E27FC236}">
                <a16:creationId xmlns:a16="http://schemas.microsoft.com/office/drawing/2014/main" id="{B6BC38F0-BAC8-44AB-B81D-00D8DDBA660A}"/>
              </a:ext>
            </a:extLst>
          </p:cNvPr>
          <p:cNvSpPr>
            <a:spLocks noGrp="1"/>
          </p:cNvSpPr>
          <p:nvPr>
            <p:ph idx="1"/>
          </p:nvPr>
        </p:nvSpPr>
        <p:spPr>
          <a:xfrm>
            <a:off x="1066800" y="1791997"/>
            <a:ext cx="10058400" cy="4050792"/>
          </a:xfrm>
        </p:spPr>
        <p:txBody>
          <a:bodyPr>
            <a:normAutofit fontScale="92500"/>
          </a:bodyPr>
          <a:lstStyle/>
          <a:p>
            <a:pPr marL="0" indent="0">
              <a:buNone/>
            </a:pPr>
            <a:r>
              <a:rPr lang="de-DE" sz="2400"/>
              <a:t>„…TDD funktioniert, weil es Programmierer zwingt, mit einer Genauigkeit, die im Allgemeinen nicht von der Spezifikation abgedeckt wird, zu definieren, was sie von der Einheit erwarten. </a:t>
            </a:r>
          </a:p>
          <a:p>
            <a:pPr marL="0" indent="0">
              <a:buNone/>
            </a:pPr>
            <a:r>
              <a:rPr lang="de-DE" sz="2400"/>
              <a:t>TDD verlangt von Programmierern, ihre Annahmen anhand eines Testfalls zu artikulieren. Programmierer müssen vorhersehen, wie die Funktionalität vom Testfall verwendet wird. </a:t>
            </a:r>
          </a:p>
          <a:p>
            <a:pPr marL="0" indent="0">
              <a:buNone/>
            </a:pPr>
            <a:r>
              <a:rPr lang="de-DE" sz="2400"/>
              <a:t>TDD schränkt Programmierer ein; Es erfordert, dass sie die Schnittstelle definieren, bevor sie sich für die Implementierung entscheiden. </a:t>
            </a:r>
          </a:p>
          <a:p>
            <a:pPr marL="0" indent="0">
              <a:buNone/>
            </a:pPr>
            <a:r>
              <a:rPr lang="de-DE" sz="2400"/>
              <a:t>TDD führt tendenziell zu besseren Designs. Es macht Code von Natur aus wiederverwendbar, da Programmierer ihn sowohl in Tests als auch unter Produktionsbedingungen verwenden müssen…“</a:t>
            </a:r>
            <a:endParaRPr lang="LID4096" sz="2400"/>
          </a:p>
        </p:txBody>
      </p:sp>
      <p:sp>
        <p:nvSpPr>
          <p:cNvPr id="4" name="TextBox 3">
            <a:extLst>
              <a:ext uri="{FF2B5EF4-FFF2-40B4-BE49-F238E27FC236}">
                <a16:creationId xmlns:a16="http://schemas.microsoft.com/office/drawing/2014/main" id="{342225DD-EBA3-4D6C-B45D-E5A0739B2782}"/>
              </a:ext>
            </a:extLst>
          </p:cNvPr>
          <p:cNvSpPr txBox="1"/>
          <p:nvPr/>
        </p:nvSpPr>
        <p:spPr>
          <a:xfrm>
            <a:off x="1066800" y="6004036"/>
            <a:ext cx="10448630" cy="338554"/>
          </a:xfrm>
          <a:prstGeom prst="rect">
            <a:avLst/>
          </a:prstGeom>
          <a:noFill/>
        </p:spPr>
        <p:txBody>
          <a:bodyPr wrap="none" rtlCol="0">
            <a:spAutoFit/>
          </a:bodyPr>
          <a:lstStyle/>
          <a:p>
            <a:r>
              <a:rPr lang="de-DE" sz="1600"/>
              <a:t>Source:  </a:t>
            </a:r>
            <a:r>
              <a:rPr lang="de-DE" sz="1600">
                <a:hlinkClick r:id="rId2"/>
              </a:rPr>
              <a:t>Ausführbare Spezifikationen mit </a:t>
            </a:r>
            <a:r>
              <a:rPr lang="de-DE" sz="1600" err="1">
                <a:hlinkClick r:id="rId2"/>
              </a:rPr>
              <a:t>Scrum</a:t>
            </a:r>
            <a:r>
              <a:rPr lang="de-DE" sz="1600">
                <a:hlinkClick r:id="rId2"/>
              </a:rPr>
              <a:t>: Ein praktischer Leitfaden zur agilen Anforderungserkennung</a:t>
            </a:r>
            <a:endParaRPr lang="de-DE" sz="1600"/>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F43413E7-9B23-4A2B-B2E4-4BEBCE2B09C4}"/>
                  </a:ext>
                </a:extLst>
              </p14:cNvPr>
              <p14:cNvContentPartPr/>
              <p14:nvPr/>
            </p14:nvContentPartPr>
            <p14:xfrm>
              <a:off x="1155058" y="2931262"/>
              <a:ext cx="9755640" cy="243000"/>
            </p14:xfrm>
          </p:contentPart>
        </mc:Choice>
        <mc:Fallback xmlns="">
          <p:pic>
            <p:nvPicPr>
              <p:cNvPr id="5" name="Ink 4">
                <a:extLst>
                  <a:ext uri="{FF2B5EF4-FFF2-40B4-BE49-F238E27FC236}">
                    <a16:creationId xmlns:a16="http://schemas.microsoft.com/office/drawing/2014/main" id="{F43413E7-9B23-4A2B-B2E4-4BEBCE2B09C4}"/>
                  </a:ext>
                </a:extLst>
              </p:cNvPr>
              <p:cNvPicPr/>
              <p:nvPr/>
            </p:nvPicPr>
            <p:blipFill>
              <a:blip r:embed="rId4"/>
              <a:stretch>
                <a:fillRect/>
              </a:stretch>
            </p:blipFill>
            <p:spPr>
              <a:xfrm>
                <a:off x="1101418" y="2823262"/>
                <a:ext cx="9863280" cy="4586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30C14D3F-6967-4404-9854-6486E21C25F5}"/>
                  </a:ext>
                </a:extLst>
              </p14:cNvPr>
              <p14:cNvContentPartPr/>
              <p14:nvPr/>
            </p14:nvContentPartPr>
            <p14:xfrm>
              <a:off x="1185658" y="3305662"/>
              <a:ext cx="1514160" cy="70200"/>
            </p14:xfrm>
          </p:contentPart>
        </mc:Choice>
        <mc:Fallback xmlns="">
          <p:pic>
            <p:nvPicPr>
              <p:cNvPr id="6" name="Ink 5">
                <a:extLst>
                  <a:ext uri="{FF2B5EF4-FFF2-40B4-BE49-F238E27FC236}">
                    <a16:creationId xmlns:a16="http://schemas.microsoft.com/office/drawing/2014/main" id="{30C14D3F-6967-4404-9854-6486E21C25F5}"/>
                  </a:ext>
                </a:extLst>
              </p:cNvPr>
              <p:cNvPicPr/>
              <p:nvPr/>
            </p:nvPicPr>
            <p:blipFill>
              <a:blip r:embed="rId6"/>
              <a:stretch>
                <a:fillRect/>
              </a:stretch>
            </p:blipFill>
            <p:spPr>
              <a:xfrm>
                <a:off x="1131658" y="3197662"/>
                <a:ext cx="1621800" cy="2858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a:extLst>
                  <a:ext uri="{FF2B5EF4-FFF2-40B4-BE49-F238E27FC236}">
                    <a16:creationId xmlns:a16="http://schemas.microsoft.com/office/drawing/2014/main" id="{D1F03270-8519-4339-B7C9-A889D80CF056}"/>
                  </a:ext>
                </a:extLst>
              </p14:cNvPr>
              <p14:cNvContentPartPr/>
              <p14:nvPr/>
            </p14:nvContentPartPr>
            <p14:xfrm>
              <a:off x="8279458" y="4032142"/>
              <a:ext cx="2095560" cy="91080"/>
            </p14:xfrm>
          </p:contentPart>
        </mc:Choice>
        <mc:Fallback xmlns="">
          <p:pic>
            <p:nvPicPr>
              <p:cNvPr id="7" name="Ink 6">
                <a:extLst>
                  <a:ext uri="{FF2B5EF4-FFF2-40B4-BE49-F238E27FC236}">
                    <a16:creationId xmlns:a16="http://schemas.microsoft.com/office/drawing/2014/main" id="{D1F03270-8519-4339-B7C9-A889D80CF056}"/>
                  </a:ext>
                </a:extLst>
              </p:cNvPr>
              <p:cNvPicPr/>
              <p:nvPr/>
            </p:nvPicPr>
            <p:blipFill>
              <a:blip r:embed="rId8"/>
              <a:stretch>
                <a:fillRect/>
              </a:stretch>
            </p:blipFill>
            <p:spPr>
              <a:xfrm>
                <a:off x="8225818" y="3924142"/>
                <a:ext cx="2203200" cy="3067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8" name="Ink 7">
                <a:extLst>
                  <a:ext uri="{FF2B5EF4-FFF2-40B4-BE49-F238E27FC236}">
                    <a16:creationId xmlns:a16="http://schemas.microsoft.com/office/drawing/2014/main" id="{1EC10D67-2875-47F8-AD3A-12CB6E7D7C7F}"/>
                  </a:ext>
                </a:extLst>
              </p14:cNvPr>
              <p14:cNvContentPartPr/>
              <p14:nvPr/>
            </p14:nvContentPartPr>
            <p14:xfrm>
              <a:off x="1265938" y="4400782"/>
              <a:ext cx="1199520" cy="20520"/>
            </p14:xfrm>
          </p:contentPart>
        </mc:Choice>
        <mc:Fallback xmlns="">
          <p:pic>
            <p:nvPicPr>
              <p:cNvPr id="8" name="Ink 7">
                <a:extLst>
                  <a:ext uri="{FF2B5EF4-FFF2-40B4-BE49-F238E27FC236}">
                    <a16:creationId xmlns:a16="http://schemas.microsoft.com/office/drawing/2014/main" id="{1EC10D67-2875-47F8-AD3A-12CB6E7D7C7F}"/>
                  </a:ext>
                </a:extLst>
              </p:cNvPr>
              <p:cNvPicPr/>
              <p:nvPr/>
            </p:nvPicPr>
            <p:blipFill>
              <a:blip r:embed="rId10"/>
              <a:stretch>
                <a:fillRect/>
              </a:stretch>
            </p:blipFill>
            <p:spPr>
              <a:xfrm>
                <a:off x="1212298" y="4292782"/>
                <a:ext cx="1307160" cy="2361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9" name="Ink 8">
                <a:extLst>
                  <a:ext uri="{FF2B5EF4-FFF2-40B4-BE49-F238E27FC236}">
                    <a16:creationId xmlns:a16="http://schemas.microsoft.com/office/drawing/2014/main" id="{6FD1B46D-0EF6-4461-8601-B40DC240397A}"/>
                  </a:ext>
                </a:extLst>
              </p14:cNvPr>
              <p14:cNvContentPartPr/>
              <p14:nvPr/>
            </p14:nvContentPartPr>
            <p14:xfrm>
              <a:off x="2602258" y="4324462"/>
              <a:ext cx="6840000" cy="207360"/>
            </p14:xfrm>
          </p:contentPart>
        </mc:Choice>
        <mc:Fallback xmlns="">
          <p:pic>
            <p:nvPicPr>
              <p:cNvPr id="9" name="Ink 8">
                <a:extLst>
                  <a:ext uri="{FF2B5EF4-FFF2-40B4-BE49-F238E27FC236}">
                    <a16:creationId xmlns:a16="http://schemas.microsoft.com/office/drawing/2014/main" id="{6FD1B46D-0EF6-4461-8601-B40DC240397A}"/>
                  </a:ext>
                </a:extLst>
              </p:cNvPr>
              <p:cNvPicPr/>
              <p:nvPr/>
            </p:nvPicPr>
            <p:blipFill>
              <a:blip r:embed="rId12"/>
              <a:stretch>
                <a:fillRect/>
              </a:stretch>
            </p:blipFill>
            <p:spPr>
              <a:xfrm>
                <a:off x="2548258" y="4216822"/>
                <a:ext cx="6947640" cy="423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0" name="Ink 9">
                <a:extLst>
                  <a:ext uri="{FF2B5EF4-FFF2-40B4-BE49-F238E27FC236}">
                    <a16:creationId xmlns:a16="http://schemas.microsoft.com/office/drawing/2014/main" id="{0811ACDA-5DD6-4F07-AD0D-5A92BC3CB155}"/>
                  </a:ext>
                </a:extLst>
              </p14:cNvPr>
              <p14:cNvContentPartPr/>
              <p14:nvPr/>
            </p14:nvContentPartPr>
            <p14:xfrm>
              <a:off x="6802378" y="4740982"/>
              <a:ext cx="3661920" cy="133560"/>
            </p14:xfrm>
          </p:contentPart>
        </mc:Choice>
        <mc:Fallback xmlns="">
          <p:pic>
            <p:nvPicPr>
              <p:cNvPr id="10" name="Ink 9">
                <a:extLst>
                  <a:ext uri="{FF2B5EF4-FFF2-40B4-BE49-F238E27FC236}">
                    <a16:creationId xmlns:a16="http://schemas.microsoft.com/office/drawing/2014/main" id="{0811ACDA-5DD6-4F07-AD0D-5A92BC3CB155}"/>
                  </a:ext>
                </a:extLst>
              </p:cNvPr>
              <p:cNvPicPr/>
              <p:nvPr/>
            </p:nvPicPr>
            <p:blipFill>
              <a:blip r:embed="rId14"/>
              <a:stretch>
                <a:fillRect/>
              </a:stretch>
            </p:blipFill>
            <p:spPr>
              <a:xfrm>
                <a:off x="6748738" y="4632982"/>
                <a:ext cx="3769560" cy="3492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1" name="Ink 10">
                <a:extLst>
                  <a:ext uri="{FF2B5EF4-FFF2-40B4-BE49-F238E27FC236}">
                    <a16:creationId xmlns:a16="http://schemas.microsoft.com/office/drawing/2014/main" id="{81E95784-199D-416B-AED1-E0D15CA49ABD}"/>
                  </a:ext>
                </a:extLst>
              </p14:cNvPr>
              <p14:cNvContentPartPr/>
              <p14:nvPr/>
            </p14:nvContentPartPr>
            <p14:xfrm>
              <a:off x="1255858" y="5092342"/>
              <a:ext cx="2463840" cy="62640"/>
            </p14:xfrm>
          </p:contentPart>
        </mc:Choice>
        <mc:Fallback xmlns="">
          <p:pic>
            <p:nvPicPr>
              <p:cNvPr id="11" name="Ink 10">
                <a:extLst>
                  <a:ext uri="{FF2B5EF4-FFF2-40B4-BE49-F238E27FC236}">
                    <a16:creationId xmlns:a16="http://schemas.microsoft.com/office/drawing/2014/main" id="{81E95784-199D-416B-AED1-E0D15CA49ABD}"/>
                  </a:ext>
                </a:extLst>
              </p:cNvPr>
              <p:cNvPicPr/>
              <p:nvPr/>
            </p:nvPicPr>
            <p:blipFill>
              <a:blip r:embed="rId16"/>
              <a:stretch>
                <a:fillRect/>
              </a:stretch>
            </p:blipFill>
            <p:spPr>
              <a:xfrm>
                <a:off x="1201858" y="4984702"/>
                <a:ext cx="2571480" cy="278280"/>
              </a:xfrm>
              <a:prstGeom prst="rect">
                <a:avLst/>
              </a:prstGeom>
            </p:spPr>
          </p:pic>
        </mc:Fallback>
      </mc:AlternateContent>
    </p:spTree>
    <p:extLst>
      <p:ext uri="{BB962C8B-B14F-4D97-AF65-F5344CB8AC3E}">
        <p14:creationId xmlns:p14="http://schemas.microsoft.com/office/powerpoint/2010/main" val="32600647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3691A-0F64-4945-87BF-A74009D3B207}"/>
              </a:ext>
            </a:extLst>
          </p:cNvPr>
          <p:cNvSpPr>
            <a:spLocks noGrp="1"/>
          </p:cNvSpPr>
          <p:nvPr>
            <p:ph type="title"/>
          </p:nvPr>
        </p:nvSpPr>
        <p:spPr>
          <a:xfrm>
            <a:off x="1150235" y="2474206"/>
            <a:ext cx="10058400" cy="1609344"/>
          </a:xfrm>
        </p:spPr>
        <p:txBody>
          <a:bodyPr>
            <a:normAutofit/>
          </a:bodyPr>
          <a:lstStyle/>
          <a:p>
            <a:r>
              <a:rPr lang="de-AT" dirty="0"/>
              <a:t>Irgendwie kribbeln mir die Finger…</a:t>
            </a:r>
            <a:endParaRPr lang="de-DE" dirty="0"/>
          </a:p>
        </p:txBody>
      </p:sp>
    </p:spTree>
    <p:extLst>
      <p:ext uri="{BB962C8B-B14F-4D97-AF65-F5344CB8AC3E}">
        <p14:creationId xmlns:p14="http://schemas.microsoft.com/office/powerpoint/2010/main" val="4201862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3691A-0F64-4945-87BF-A74009D3B207}"/>
              </a:ext>
            </a:extLst>
          </p:cNvPr>
          <p:cNvSpPr>
            <a:spLocks noGrp="1"/>
          </p:cNvSpPr>
          <p:nvPr>
            <p:ph type="title"/>
          </p:nvPr>
        </p:nvSpPr>
        <p:spPr>
          <a:xfrm>
            <a:off x="356415" y="403542"/>
            <a:ext cx="4865627" cy="3645943"/>
          </a:xfrm>
        </p:spPr>
        <p:txBody>
          <a:bodyPr>
            <a:normAutofit fontScale="90000"/>
          </a:bodyPr>
          <a:lstStyle/>
          <a:p>
            <a:r>
              <a:rPr lang="de-AT" dirty="0"/>
              <a:t>ALSO ERST MAL ZUR </a:t>
            </a:r>
            <a:br>
              <a:rPr lang="de-AT" dirty="0"/>
            </a:br>
            <a:r>
              <a:rPr lang="de-AT" dirty="0"/>
              <a:t>SPECFLOW SEITE …. Ein wenig lesen…</a:t>
            </a:r>
            <a:br>
              <a:rPr lang="de-AT" dirty="0"/>
            </a:br>
            <a:r>
              <a:rPr lang="de-AT" dirty="0"/>
              <a:t>Und installieren…</a:t>
            </a:r>
            <a:br>
              <a:rPr lang="de-AT" dirty="0"/>
            </a:br>
            <a:endParaRPr lang="de-DE" dirty="0"/>
          </a:p>
        </p:txBody>
      </p:sp>
      <p:pic>
        <p:nvPicPr>
          <p:cNvPr id="4" name="Picture 3">
            <a:extLst>
              <a:ext uri="{FF2B5EF4-FFF2-40B4-BE49-F238E27FC236}">
                <a16:creationId xmlns:a16="http://schemas.microsoft.com/office/drawing/2014/main" id="{D7E29CAD-90E6-4047-B33B-32D8714A9C02}"/>
              </a:ext>
            </a:extLst>
          </p:cNvPr>
          <p:cNvPicPr>
            <a:picLocks noChangeAspect="1"/>
          </p:cNvPicPr>
          <p:nvPr/>
        </p:nvPicPr>
        <p:blipFill>
          <a:blip r:embed="rId2"/>
          <a:stretch>
            <a:fillRect/>
          </a:stretch>
        </p:blipFill>
        <p:spPr>
          <a:xfrm>
            <a:off x="5545830" y="403543"/>
            <a:ext cx="6158793" cy="5324017"/>
          </a:xfrm>
          <a:prstGeom prst="rect">
            <a:avLst/>
          </a:prstGeom>
        </p:spPr>
      </p:pic>
      <p:sp>
        <p:nvSpPr>
          <p:cNvPr id="5" name="TextBox 4">
            <a:extLst>
              <a:ext uri="{FF2B5EF4-FFF2-40B4-BE49-F238E27FC236}">
                <a16:creationId xmlns:a16="http://schemas.microsoft.com/office/drawing/2014/main" id="{1638D3F3-A2E6-47CC-85C9-AEDE183A3997}"/>
              </a:ext>
            </a:extLst>
          </p:cNvPr>
          <p:cNvSpPr txBox="1"/>
          <p:nvPr/>
        </p:nvSpPr>
        <p:spPr>
          <a:xfrm>
            <a:off x="356415" y="6269791"/>
            <a:ext cx="4865627" cy="369332"/>
          </a:xfrm>
          <a:prstGeom prst="rect">
            <a:avLst/>
          </a:prstGeom>
          <a:noFill/>
        </p:spPr>
        <p:txBody>
          <a:bodyPr wrap="none" rtlCol="0">
            <a:spAutoFit/>
          </a:bodyPr>
          <a:lstStyle/>
          <a:p>
            <a:r>
              <a:rPr lang="de-DE" dirty="0">
                <a:hlinkClick r:id="rId3"/>
              </a:rPr>
              <a:t>Installation — </a:t>
            </a:r>
            <a:r>
              <a:rPr lang="de-DE" dirty="0" err="1">
                <a:hlinkClick r:id="rId3"/>
              </a:rPr>
              <a:t>documentation</a:t>
            </a:r>
            <a:r>
              <a:rPr lang="de-DE" dirty="0">
                <a:hlinkClick r:id="rId3"/>
              </a:rPr>
              <a:t> (specflow.org)</a:t>
            </a:r>
            <a:endParaRPr lang="de-DE" dirty="0"/>
          </a:p>
        </p:txBody>
      </p:sp>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8112CE76-B745-4B7A-87E7-7947E81B9CC6}"/>
                  </a:ext>
                </a:extLst>
              </p14:cNvPr>
              <p14:cNvContentPartPr/>
              <p14:nvPr/>
            </p14:nvContentPartPr>
            <p14:xfrm>
              <a:off x="5677378" y="1456702"/>
              <a:ext cx="1233000" cy="107640"/>
            </p14:xfrm>
          </p:contentPart>
        </mc:Choice>
        <mc:Fallback xmlns="">
          <p:pic>
            <p:nvPicPr>
              <p:cNvPr id="6" name="Ink 5">
                <a:extLst>
                  <a:ext uri="{FF2B5EF4-FFF2-40B4-BE49-F238E27FC236}">
                    <a16:creationId xmlns:a16="http://schemas.microsoft.com/office/drawing/2014/main" id="{8112CE76-B745-4B7A-87E7-7947E81B9CC6}"/>
                  </a:ext>
                </a:extLst>
              </p:cNvPr>
              <p:cNvPicPr/>
              <p:nvPr/>
            </p:nvPicPr>
            <p:blipFill>
              <a:blip r:embed="rId5"/>
              <a:stretch>
                <a:fillRect/>
              </a:stretch>
            </p:blipFill>
            <p:spPr>
              <a:xfrm>
                <a:off x="5623378" y="1349062"/>
                <a:ext cx="1340640" cy="3232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A2FDA04D-EC11-42A6-9EEB-798AFA7E56D3}"/>
                  </a:ext>
                </a:extLst>
              </p14:cNvPr>
              <p14:cNvContentPartPr/>
              <p14:nvPr/>
            </p14:nvContentPartPr>
            <p14:xfrm>
              <a:off x="5677378" y="2802742"/>
              <a:ext cx="529560" cy="20880"/>
            </p14:xfrm>
          </p:contentPart>
        </mc:Choice>
        <mc:Fallback xmlns="">
          <p:pic>
            <p:nvPicPr>
              <p:cNvPr id="7" name="Ink 6">
                <a:extLst>
                  <a:ext uri="{FF2B5EF4-FFF2-40B4-BE49-F238E27FC236}">
                    <a16:creationId xmlns:a16="http://schemas.microsoft.com/office/drawing/2014/main" id="{A2FDA04D-EC11-42A6-9EEB-798AFA7E56D3}"/>
                  </a:ext>
                </a:extLst>
              </p:cNvPr>
              <p:cNvPicPr/>
              <p:nvPr/>
            </p:nvPicPr>
            <p:blipFill>
              <a:blip r:embed="rId7"/>
              <a:stretch>
                <a:fillRect/>
              </a:stretch>
            </p:blipFill>
            <p:spPr>
              <a:xfrm>
                <a:off x="5623378" y="2695102"/>
                <a:ext cx="637200" cy="236520"/>
              </a:xfrm>
              <a:prstGeom prst="rect">
                <a:avLst/>
              </a:prstGeom>
            </p:spPr>
          </p:pic>
        </mc:Fallback>
      </mc:AlternateContent>
    </p:spTree>
    <p:extLst>
      <p:ext uri="{BB962C8B-B14F-4D97-AF65-F5344CB8AC3E}">
        <p14:creationId xmlns:p14="http://schemas.microsoft.com/office/powerpoint/2010/main" val="19507035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9BFB3-3A17-4817-A4D8-EA6B60C0CA1E}"/>
              </a:ext>
            </a:extLst>
          </p:cNvPr>
          <p:cNvSpPr>
            <a:spLocks noGrp="1"/>
          </p:cNvSpPr>
          <p:nvPr>
            <p:ph type="title"/>
          </p:nvPr>
        </p:nvSpPr>
        <p:spPr/>
        <p:txBody>
          <a:bodyPr/>
          <a:lstStyle/>
          <a:p>
            <a:r>
              <a:rPr lang="de-AT" dirty="0"/>
              <a:t>Wo läuft es ?</a:t>
            </a:r>
            <a:endParaRPr lang="de-DE" dirty="0"/>
          </a:p>
        </p:txBody>
      </p:sp>
      <p:sp>
        <p:nvSpPr>
          <p:cNvPr id="3" name="Content Placeholder 2">
            <a:extLst>
              <a:ext uri="{FF2B5EF4-FFF2-40B4-BE49-F238E27FC236}">
                <a16:creationId xmlns:a16="http://schemas.microsoft.com/office/drawing/2014/main" id="{0EC74FAE-45B2-40C6-A4FE-29924AB33092}"/>
              </a:ext>
            </a:extLst>
          </p:cNvPr>
          <p:cNvSpPr>
            <a:spLocks noGrp="1"/>
          </p:cNvSpPr>
          <p:nvPr>
            <p:ph idx="1"/>
          </p:nvPr>
        </p:nvSpPr>
        <p:spPr/>
        <p:txBody>
          <a:bodyPr/>
          <a:lstStyle/>
          <a:p>
            <a:r>
              <a:rPr lang="de-AT" dirty="0"/>
              <a:t>Visual Studio 2017 oder später</a:t>
            </a:r>
          </a:p>
          <a:p>
            <a:endParaRPr lang="de-AT" dirty="0"/>
          </a:p>
          <a:p>
            <a:endParaRPr lang="de-AT" dirty="0"/>
          </a:p>
          <a:p>
            <a:endParaRPr lang="de-AT" dirty="0"/>
          </a:p>
          <a:p>
            <a:endParaRPr lang="de-AT" dirty="0"/>
          </a:p>
          <a:p>
            <a:r>
              <a:rPr lang="de-AT" dirty="0" err="1"/>
              <a:t>JetBrains</a:t>
            </a:r>
            <a:r>
              <a:rPr lang="de-AT" dirty="0"/>
              <a:t> Rider 2020.3.1 oder später</a:t>
            </a:r>
            <a:endParaRPr lang="de-DE" dirty="0"/>
          </a:p>
        </p:txBody>
      </p:sp>
      <p:pic>
        <p:nvPicPr>
          <p:cNvPr id="7" name="Picture 6">
            <a:hlinkClick r:id="rId2"/>
            <a:extLst>
              <a:ext uri="{FF2B5EF4-FFF2-40B4-BE49-F238E27FC236}">
                <a16:creationId xmlns:a16="http://schemas.microsoft.com/office/drawing/2014/main" id="{727531F7-DD1A-4440-AF6C-3BD4A4D3FF45}"/>
              </a:ext>
            </a:extLst>
          </p:cNvPr>
          <p:cNvPicPr>
            <a:picLocks noChangeAspect="1"/>
          </p:cNvPicPr>
          <p:nvPr/>
        </p:nvPicPr>
        <p:blipFill>
          <a:blip r:embed="rId3"/>
          <a:stretch>
            <a:fillRect/>
          </a:stretch>
        </p:blipFill>
        <p:spPr>
          <a:xfrm>
            <a:off x="1172645" y="2587370"/>
            <a:ext cx="6830378" cy="1324160"/>
          </a:xfrm>
          <a:prstGeom prst="rect">
            <a:avLst/>
          </a:prstGeom>
        </p:spPr>
      </p:pic>
      <p:pic>
        <p:nvPicPr>
          <p:cNvPr id="9" name="Picture 8">
            <a:hlinkClick r:id="rId4"/>
            <a:extLst>
              <a:ext uri="{FF2B5EF4-FFF2-40B4-BE49-F238E27FC236}">
                <a16:creationId xmlns:a16="http://schemas.microsoft.com/office/drawing/2014/main" id="{6402D8B9-9269-4473-8CCC-7654C8DEFBBB}"/>
              </a:ext>
            </a:extLst>
          </p:cNvPr>
          <p:cNvPicPr>
            <a:picLocks noChangeAspect="1"/>
          </p:cNvPicPr>
          <p:nvPr/>
        </p:nvPicPr>
        <p:blipFill>
          <a:blip r:embed="rId5"/>
          <a:stretch>
            <a:fillRect/>
          </a:stretch>
        </p:blipFill>
        <p:spPr>
          <a:xfrm>
            <a:off x="1294730" y="4740573"/>
            <a:ext cx="4801270" cy="1343212"/>
          </a:xfrm>
          <a:prstGeom prst="rect">
            <a:avLst/>
          </a:prstGeom>
        </p:spPr>
      </p:pic>
    </p:spTree>
    <p:extLst>
      <p:ext uri="{BB962C8B-B14F-4D97-AF65-F5344CB8AC3E}">
        <p14:creationId xmlns:p14="http://schemas.microsoft.com/office/powerpoint/2010/main" val="14489773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3691A-0F64-4945-87BF-A74009D3B207}"/>
              </a:ext>
            </a:extLst>
          </p:cNvPr>
          <p:cNvSpPr>
            <a:spLocks noGrp="1"/>
          </p:cNvSpPr>
          <p:nvPr>
            <p:ph type="title"/>
          </p:nvPr>
        </p:nvSpPr>
        <p:spPr>
          <a:xfrm>
            <a:off x="1150235" y="2474206"/>
            <a:ext cx="10058400" cy="1609344"/>
          </a:xfrm>
        </p:spPr>
        <p:txBody>
          <a:bodyPr>
            <a:normAutofit fontScale="90000"/>
          </a:bodyPr>
          <a:lstStyle/>
          <a:p>
            <a:r>
              <a:rPr lang="de-AT" dirty="0"/>
              <a:t>Und dann einfach mal loslegen… </a:t>
            </a:r>
            <a:br>
              <a:rPr lang="de-AT" dirty="0"/>
            </a:br>
            <a:r>
              <a:rPr lang="de-AT" dirty="0"/>
              <a:t>z.B. mit Visual Studio und dem Tutorial…ABER!</a:t>
            </a:r>
            <a:endParaRPr lang="de-DE" dirty="0"/>
          </a:p>
        </p:txBody>
      </p:sp>
      <p:sp>
        <p:nvSpPr>
          <p:cNvPr id="3" name="TextBox 2">
            <a:extLst>
              <a:ext uri="{FF2B5EF4-FFF2-40B4-BE49-F238E27FC236}">
                <a16:creationId xmlns:a16="http://schemas.microsoft.com/office/drawing/2014/main" id="{AF2D9AE6-180C-4DA9-8365-627448F87AB2}"/>
              </a:ext>
            </a:extLst>
          </p:cNvPr>
          <p:cNvSpPr txBox="1"/>
          <p:nvPr/>
        </p:nvSpPr>
        <p:spPr>
          <a:xfrm>
            <a:off x="1478902" y="6290268"/>
            <a:ext cx="9234195" cy="369332"/>
          </a:xfrm>
          <a:prstGeom prst="rect">
            <a:avLst/>
          </a:prstGeom>
          <a:noFill/>
        </p:spPr>
        <p:txBody>
          <a:bodyPr wrap="none" rtlCol="0">
            <a:spAutoFit/>
          </a:bodyPr>
          <a:lstStyle/>
          <a:p>
            <a:r>
              <a:rPr lang="en-US" dirty="0">
                <a:hlinkClick r:id="rId2"/>
              </a:rPr>
              <a:t>Welcome to the Step-By-Step Getting Started Guide! — documentation (specflow.org)</a:t>
            </a:r>
            <a:endParaRPr lang="de-DE" dirty="0"/>
          </a:p>
        </p:txBody>
      </p:sp>
    </p:spTree>
    <p:extLst>
      <p:ext uri="{BB962C8B-B14F-4D97-AF65-F5344CB8AC3E}">
        <p14:creationId xmlns:p14="http://schemas.microsoft.com/office/powerpoint/2010/main" val="14110725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3691A-0F64-4945-87BF-A74009D3B207}"/>
              </a:ext>
            </a:extLst>
          </p:cNvPr>
          <p:cNvSpPr>
            <a:spLocks noGrp="1"/>
          </p:cNvSpPr>
          <p:nvPr>
            <p:ph type="title"/>
          </p:nvPr>
        </p:nvSpPr>
        <p:spPr>
          <a:xfrm>
            <a:off x="1150235" y="2474206"/>
            <a:ext cx="10058400" cy="1609344"/>
          </a:xfrm>
        </p:spPr>
        <p:txBody>
          <a:bodyPr>
            <a:normAutofit/>
          </a:bodyPr>
          <a:lstStyle/>
          <a:p>
            <a:r>
              <a:rPr lang="de-AT" dirty="0"/>
              <a:t>Visual Studio…. Ihr </a:t>
            </a:r>
            <a:r>
              <a:rPr lang="de-AT" dirty="0" err="1"/>
              <a:t>AUftritt</a:t>
            </a:r>
            <a:endParaRPr lang="de-DE" dirty="0"/>
          </a:p>
        </p:txBody>
      </p:sp>
    </p:spTree>
    <p:extLst>
      <p:ext uri="{BB962C8B-B14F-4D97-AF65-F5344CB8AC3E}">
        <p14:creationId xmlns:p14="http://schemas.microsoft.com/office/powerpoint/2010/main" val="4249145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67F25-CFFD-4174-BBCB-F9CF6558F924}"/>
              </a:ext>
            </a:extLst>
          </p:cNvPr>
          <p:cNvSpPr>
            <a:spLocks noGrp="1"/>
          </p:cNvSpPr>
          <p:nvPr>
            <p:ph type="title"/>
          </p:nvPr>
        </p:nvSpPr>
        <p:spPr/>
        <p:txBody>
          <a:bodyPr/>
          <a:lstStyle/>
          <a:p>
            <a:r>
              <a:rPr lang="de-DE" dirty="0"/>
              <a:t>Mein Problem…. Unit Test </a:t>
            </a:r>
            <a:r>
              <a:rPr lang="de-DE" dirty="0" err="1"/>
              <a:t>Names</a:t>
            </a:r>
            <a:endParaRPr lang="LID4096" dirty="0"/>
          </a:p>
        </p:txBody>
      </p:sp>
      <p:pic>
        <p:nvPicPr>
          <p:cNvPr id="9" name="Picture 8">
            <a:extLst>
              <a:ext uri="{FF2B5EF4-FFF2-40B4-BE49-F238E27FC236}">
                <a16:creationId xmlns:a16="http://schemas.microsoft.com/office/drawing/2014/main" id="{B207FD87-F836-4384-8976-EF54ED94AAAF}"/>
              </a:ext>
            </a:extLst>
          </p:cNvPr>
          <p:cNvPicPr>
            <a:picLocks noChangeAspect="1"/>
          </p:cNvPicPr>
          <p:nvPr/>
        </p:nvPicPr>
        <p:blipFill>
          <a:blip r:embed="rId2"/>
          <a:stretch>
            <a:fillRect/>
          </a:stretch>
        </p:blipFill>
        <p:spPr>
          <a:xfrm>
            <a:off x="3599261" y="1825625"/>
            <a:ext cx="4993477" cy="4314191"/>
          </a:xfrm>
          <a:prstGeom prst="rect">
            <a:avLst/>
          </a:prstGeom>
        </p:spPr>
      </p:pic>
      <p:sp>
        <p:nvSpPr>
          <p:cNvPr id="10" name="Rectangle 9">
            <a:extLst>
              <a:ext uri="{FF2B5EF4-FFF2-40B4-BE49-F238E27FC236}">
                <a16:creationId xmlns:a16="http://schemas.microsoft.com/office/drawing/2014/main" id="{9FDD36B5-88A2-4670-BF35-734471FFF2BB}"/>
              </a:ext>
            </a:extLst>
          </p:cNvPr>
          <p:cNvSpPr/>
          <p:nvPr/>
        </p:nvSpPr>
        <p:spPr>
          <a:xfrm>
            <a:off x="3075709" y="5522026"/>
            <a:ext cx="5913912" cy="752727"/>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1" name="TextBox 10">
            <a:extLst>
              <a:ext uri="{FF2B5EF4-FFF2-40B4-BE49-F238E27FC236}">
                <a16:creationId xmlns:a16="http://schemas.microsoft.com/office/drawing/2014/main" id="{0235DC28-FA86-43FB-884B-90C4811685ED}"/>
              </a:ext>
            </a:extLst>
          </p:cNvPr>
          <p:cNvSpPr txBox="1"/>
          <p:nvPr/>
        </p:nvSpPr>
        <p:spPr>
          <a:xfrm>
            <a:off x="3441780" y="6417839"/>
            <a:ext cx="5625707" cy="369332"/>
          </a:xfrm>
          <a:prstGeom prst="rect">
            <a:avLst/>
          </a:prstGeom>
          <a:noFill/>
        </p:spPr>
        <p:txBody>
          <a:bodyPr wrap="none" rtlCol="0">
            <a:spAutoFit/>
          </a:bodyPr>
          <a:lstStyle/>
          <a:p>
            <a:r>
              <a:rPr lang="de-DE"/>
              <a:t>(Source: </a:t>
            </a:r>
            <a:r>
              <a:rPr lang="en-US">
                <a:hlinkClick r:id="rId3"/>
              </a:rPr>
              <a:t>Naming standards for unit tests — Roy </a:t>
            </a:r>
            <a:r>
              <a:rPr lang="en-US" err="1">
                <a:hlinkClick r:id="rId3"/>
              </a:rPr>
              <a:t>Osherove</a:t>
            </a:r>
            <a:r>
              <a:rPr lang="en-US"/>
              <a:t>)</a:t>
            </a:r>
            <a:endParaRPr lang="LID4096"/>
          </a:p>
        </p:txBody>
      </p:sp>
    </p:spTree>
    <p:extLst>
      <p:ext uri="{BB962C8B-B14F-4D97-AF65-F5344CB8AC3E}">
        <p14:creationId xmlns:p14="http://schemas.microsoft.com/office/powerpoint/2010/main" val="1904857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B347-8BD9-4C29-AF18-D1EEE1A02C93}"/>
              </a:ext>
            </a:extLst>
          </p:cNvPr>
          <p:cNvSpPr>
            <a:spLocks noGrp="1"/>
          </p:cNvSpPr>
          <p:nvPr>
            <p:ph type="title"/>
          </p:nvPr>
        </p:nvSpPr>
        <p:spPr>
          <a:xfrm>
            <a:off x="1069848" y="484632"/>
            <a:ext cx="10058400" cy="923330"/>
          </a:xfrm>
        </p:spPr>
        <p:txBody>
          <a:bodyPr>
            <a:normAutofit/>
          </a:bodyPr>
          <a:lstStyle/>
          <a:p>
            <a:r>
              <a:rPr lang="de-AT" dirty="0" err="1"/>
              <a:t>FeaturE</a:t>
            </a:r>
            <a:r>
              <a:rPr lang="de-AT" dirty="0"/>
              <a:t> </a:t>
            </a:r>
            <a:r>
              <a:rPr lang="de-AT" sz="3600" dirty="0"/>
              <a:t>(Funktionalität, Funktion</a:t>
            </a:r>
            <a:r>
              <a:rPr lang="de-DE" sz="3600" dirty="0"/>
              <a:t>)</a:t>
            </a:r>
          </a:p>
        </p:txBody>
      </p:sp>
      <p:sp>
        <p:nvSpPr>
          <p:cNvPr id="6" name="TextBox 5">
            <a:extLst>
              <a:ext uri="{FF2B5EF4-FFF2-40B4-BE49-F238E27FC236}">
                <a16:creationId xmlns:a16="http://schemas.microsoft.com/office/drawing/2014/main" id="{6806B019-CA74-448E-9D80-CBF2ABC0564B}"/>
              </a:ext>
            </a:extLst>
          </p:cNvPr>
          <p:cNvSpPr txBox="1"/>
          <p:nvPr/>
        </p:nvSpPr>
        <p:spPr>
          <a:xfrm>
            <a:off x="1063752" y="1222069"/>
            <a:ext cx="9614647" cy="646331"/>
          </a:xfrm>
          <a:prstGeom prst="rect">
            <a:avLst/>
          </a:prstGeom>
          <a:noFill/>
        </p:spPr>
        <p:txBody>
          <a:bodyPr wrap="square" rtlCol="0">
            <a:spAutoFit/>
          </a:bodyPr>
          <a:lstStyle/>
          <a:p>
            <a:r>
              <a:rPr lang="de-DE" dirty="0"/>
              <a:t>Eine von Menschen lesbare Beschreibung folgt dem Merkmal. Sie können schreiben, was Sie wollen, solange es nicht mit einem Gherkin-Wort beginnt.</a:t>
            </a:r>
          </a:p>
        </p:txBody>
      </p:sp>
      <p:pic>
        <p:nvPicPr>
          <p:cNvPr id="8" name="Picture 7">
            <a:extLst>
              <a:ext uri="{FF2B5EF4-FFF2-40B4-BE49-F238E27FC236}">
                <a16:creationId xmlns:a16="http://schemas.microsoft.com/office/drawing/2014/main" id="{5F5EE019-8A4E-4669-B844-0E1D4D971DDA}"/>
              </a:ext>
            </a:extLst>
          </p:cNvPr>
          <p:cNvPicPr>
            <a:picLocks noChangeAspect="1"/>
          </p:cNvPicPr>
          <p:nvPr/>
        </p:nvPicPr>
        <p:blipFill>
          <a:blip r:embed="rId2"/>
          <a:stretch>
            <a:fillRect/>
          </a:stretch>
        </p:blipFill>
        <p:spPr>
          <a:xfrm>
            <a:off x="1063751" y="1973875"/>
            <a:ext cx="10008000" cy="4012150"/>
          </a:xfrm>
          <a:prstGeom prst="rect">
            <a:avLst/>
          </a:prstGeom>
        </p:spPr>
      </p:pic>
      <p:sp>
        <p:nvSpPr>
          <p:cNvPr id="9" name="TextBox 8">
            <a:extLst>
              <a:ext uri="{FF2B5EF4-FFF2-40B4-BE49-F238E27FC236}">
                <a16:creationId xmlns:a16="http://schemas.microsoft.com/office/drawing/2014/main" id="{9AB59EDB-D4B4-449D-A3CB-152C3A519AE6}"/>
              </a:ext>
            </a:extLst>
          </p:cNvPr>
          <p:cNvSpPr txBox="1"/>
          <p:nvPr/>
        </p:nvSpPr>
        <p:spPr>
          <a:xfrm>
            <a:off x="1169894" y="6172200"/>
            <a:ext cx="4758419" cy="369332"/>
          </a:xfrm>
          <a:prstGeom prst="rect">
            <a:avLst/>
          </a:prstGeom>
          <a:noFill/>
        </p:spPr>
        <p:txBody>
          <a:bodyPr wrap="none" rtlCol="0">
            <a:spAutoFit/>
          </a:bodyPr>
          <a:lstStyle/>
          <a:p>
            <a:r>
              <a:rPr lang="de-AT" dirty="0"/>
              <a:t>Source: </a:t>
            </a:r>
            <a:r>
              <a:rPr lang="de-AT" dirty="0">
                <a:hlinkClick r:id="rId3"/>
              </a:rPr>
              <a:t>https://specflow.org/learn/gherkin</a:t>
            </a:r>
            <a:endParaRPr lang="de-DE" dirty="0"/>
          </a:p>
        </p:txBody>
      </p:sp>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70029085-9E8C-45B6-86D0-9A2B99CC6D1A}"/>
                  </a:ext>
                </a:extLst>
              </p14:cNvPr>
              <p14:cNvContentPartPr/>
              <p14:nvPr/>
            </p14:nvContentPartPr>
            <p14:xfrm>
              <a:off x="1868908" y="2660104"/>
              <a:ext cx="2152800" cy="67680"/>
            </p14:xfrm>
          </p:contentPart>
        </mc:Choice>
        <mc:Fallback xmlns="">
          <p:pic>
            <p:nvPicPr>
              <p:cNvPr id="5" name="Ink 4">
                <a:extLst>
                  <a:ext uri="{FF2B5EF4-FFF2-40B4-BE49-F238E27FC236}">
                    <a16:creationId xmlns:a16="http://schemas.microsoft.com/office/drawing/2014/main" id="{70029085-9E8C-45B6-86D0-9A2B99CC6D1A}"/>
                  </a:ext>
                </a:extLst>
              </p:cNvPr>
              <p:cNvPicPr/>
              <p:nvPr/>
            </p:nvPicPr>
            <p:blipFill>
              <a:blip r:embed="rId5"/>
              <a:stretch>
                <a:fillRect/>
              </a:stretch>
            </p:blipFill>
            <p:spPr>
              <a:xfrm>
                <a:off x="1815268" y="2552464"/>
                <a:ext cx="2260440" cy="2833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F5E7D2E0-04E2-4C3C-A692-F24268463ACE}"/>
                  </a:ext>
                </a:extLst>
              </p14:cNvPr>
              <p14:cNvContentPartPr/>
              <p14:nvPr/>
            </p14:nvContentPartPr>
            <p14:xfrm>
              <a:off x="2030188" y="2549224"/>
              <a:ext cx="2343600" cy="74160"/>
            </p14:xfrm>
          </p:contentPart>
        </mc:Choice>
        <mc:Fallback xmlns="">
          <p:pic>
            <p:nvPicPr>
              <p:cNvPr id="10" name="Ink 9">
                <a:extLst>
                  <a:ext uri="{FF2B5EF4-FFF2-40B4-BE49-F238E27FC236}">
                    <a16:creationId xmlns:a16="http://schemas.microsoft.com/office/drawing/2014/main" id="{F5E7D2E0-04E2-4C3C-A692-F24268463ACE}"/>
                  </a:ext>
                </a:extLst>
              </p:cNvPr>
              <p:cNvPicPr/>
              <p:nvPr/>
            </p:nvPicPr>
            <p:blipFill>
              <a:blip r:embed="rId7"/>
              <a:stretch>
                <a:fillRect/>
              </a:stretch>
            </p:blipFill>
            <p:spPr>
              <a:xfrm>
                <a:off x="1976188" y="2441584"/>
                <a:ext cx="2451240" cy="289800"/>
              </a:xfrm>
              <a:prstGeom prst="rect">
                <a:avLst/>
              </a:prstGeom>
            </p:spPr>
          </p:pic>
        </mc:Fallback>
      </mc:AlternateContent>
    </p:spTree>
    <p:extLst>
      <p:ext uri="{BB962C8B-B14F-4D97-AF65-F5344CB8AC3E}">
        <p14:creationId xmlns:p14="http://schemas.microsoft.com/office/powerpoint/2010/main" val="2416820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B347-8BD9-4C29-AF18-D1EEE1A02C93}"/>
              </a:ext>
            </a:extLst>
          </p:cNvPr>
          <p:cNvSpPr>
            <a:spLocks noGrp="1"/>
          </p:cNvSpPr>
          <p:nvPr>
            <p:ph type="title"/>
          </p:nvPr>
        </p:nvSpPr>
        <p:spPr>
          <a:xfrm>
            <a:off x="1069848" y="484632"/>
            <a:ext cx="10058400" cy="923330"/>
          </a:xfrm>
        </p:spPr>
        <p:txBody>
          <a:bodyPr/>
          <a:lstStyle/>
          <a:p>
            <a:r>
              <a:rPr lang="de-AT" dirty="0"/>
              <a:t>Feature Description </a:t>
            </a:r>
            <a:endParaRPr lang="de-DE" dirty="0"/>
          </a:p>
        </p:txBody>
      </p:sp>
      <p:sp>
        <p:nvSpPr>
          <p:cNvPr id="6" name="TextBox 5">
            <a:extLst>
              <a:ext uri="{FF2B5EF4-FFF2-40B4-BE49-F238E27FC236}">
                <a16:creationId xmlns:a16="http://schemas.microsoft.com/office/drawing/2014/main" id="{6806B019-CA74-448E-9D80-CBF2ABC0564B}"/>
              </a:ext>
            </a:extLst>
          </p:cNvPr>
          <p:cNvSpPr txBox="1"/>
          <p:nvPr/>
        </p:nvSpPr>
        <p:spPr>
          <a:xfrm>
            <a:off x="1063752" y="1222069"/>
            <a:ext cx="9614647" cy="923330"/>
          </a:xfrm>
          <a:prstGeom prst="rect">
            <a:avLst/>
          </a:prstGeom>
          <a:noFill/>
        </p:spPr>
        <p:txBody>
          <a:bodyPr wrap="square" rtlCol="0">
            <a:spAutoFit/>
          </a:bodyPr>
          <a:lstStyle/>
          <a:p>
            <a:r>
              <a:rPr lang="de-DE" dirty="0"/>
              <a:t>Jede Feature-Datei beginnt mit dem Feature-Stoppwort. Es ist eindeutig und bietet eine allgemeine Beschreibung eines Software-Features, um verwandte Szenarien zu gruppieren.</a:t>
            </a:r>
          </a:p>
        </p:txBody>
      </p:sp>
      <p:sp>
        <p:nvSpPr>
          <p:cNvPr id="9" name="TextBox 8">
            <a:extLst>
              <a:ext uri="{FF2B5EF4-FFF2-40B4-BE49-F238E27FC236}">
                <a16:creationId xmlns:a16="http://schemas.microsoft.com/office/drawing/2014/main" id="{9AB59EDB-D4B4-449D-A3CB-152C3A519AE6}"/>
              </a:ext>
            </a:extLst>
          </p:cNvPr>
          <p:cNvSpPr txBox="1"/>
          <p:nvPr/>
        </p:nvSpPr>
        <p:spPr>
          <a:xfrm>
            <a:off x="1169894" y="6172200"/>
            <a:ext cx="4758419" cy="369332"/>
          </a:xfrm>
          <a:prstGeom prst="rect">
            <a:avLst/>
          </a:prstGeom>
          <a:noFill/>
        </p:spPr>
        <p:txBody>
          <a:bodyPr wrap="none" rtlCol="0">
            <a:spAutoFit/>
          </a:bodyPr>
          <a:lstStyle/>
          <a:p>
            <a:r>
              <a:rPr lang="de-AT" dirty="0"/>
              <a:t>Source: </a:t>
            </a:r>
            <a:r>
              <a:rPr lang="de-AT" dirty="0">
                <a:hlinkClick r:id="rId2"/>
              </a:rPr>
              <a:t>https://specflow.org/learn/gherkin</a:t>
            </a:r>
            <a:endParaRPr lang="de-DE" dirty="0"/>
          </a:p>
        </p:txBody>
      </p:sp>
      <p:pic>
        <p:nvPicPr>
          <p:cNvPr id="11" name="Picture 10">
            <a:extLst>
              <a:ext uri="{FF2B5EF4-FFF2-40B4-BE49-F238E27FC236}">
                <a16:creationId xmlns:a16="http://schemas.microsoft.com/office/drawing/2014/main" id="{570A7152-E7D6-48D5-9365-106E3AE4F044}"/>
              </a:ext>
            </a:extLst>
          </p:cNvPr>
          <p:cNvPicPr>
            <a:picLocks noChangeAspect="1"/>
          </p:cNvPicPr>
          <p:nvPr/>
        </p:nvPicPr>
        <p:blipFill>
          <a:blip r:embed="rId3"/>
          <a:stretch>
            <a:fillRect/>
          </a:stretch>
        </p:blipFill>
        <p:spPr>
          <a:xfrm>
            <a:off x="1063751" y="2145399"/>
            <a:ext cx="9792000" cy="3852591"/>
          </a:xfrm>
          <a:prstGeom prst="rect">
            <a:avLst/>
          </a:prstGeom>
        </p:spPr>
      </p:pic>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E280354C-2EAE-4E7F-8980-CF2220EA02BD}"/>
                  </a:ext>
                </a:extLst>
              </p14:cNvPr>
              <p14:cNvContentPartPr/>
              <p14:nvPr/>
            </p14:nvContentPartPr>
            <p14:xfrm>
              <a:off x="1949908" y="3467224"/>
              <a:ext cx="3936240" cy="96120"/>
            </p14:xfrm>
          </p:contentPart>
        </mc:Choice>
        <mc:Fallback xmlns="">
          <p:pic>
            <p:nvPicPr>
              <p:cNvPr id="14" name="Ink 13">
                <a:extLst>
                  <a:ext uri="{FF2B5EF4-FFF2-40B4-BE49-F238E27FC236}">
                    <a16:creationId xmlns:a16="http://schemas.microsoft.com/office/drawing/2014/main" id="{E280354C-2EAE-4E7F-8980-CF2220EA02BD}"/>
                  </a:ext>
                </a:extLst>
              </p:cNvPr>
              <p:cNvPicPr/>
              <p:nvPr/>
            </p:nvPicPr>
            <p:blipFill>
              <a:blip r:embed="rId5"/>
              <a:stretch>
                <a:fillRect/>
              </a:stretch>
            </p:blipFill>
            <p:spPr>
              <a:xfrm>
                <a:off x="1895908" y="3359224"/>
                <a:ext cx="4043880" cy="3117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5" name="Ink 14">
                <a:extLst>
                  <a:ext uri="{FF2B5EF4-FFF2-40B4-BE49-F238E27FC236}">
                    <a16:creationId xmlns:a16="http://schemas.microsoft.com/office/drawing/2014/main" id="{2898406A-8DDA-4F47-9521-927C5ED39033}"/>
                  </a:ext>
                </a:extLst>
              </p14:cNvPr>
              <p14:cNvContentPartPr/>
              <p14:nvPr/>
            </p14:nvContentPartPr>
            <p14:xfrm>
              <a:off x="1962868" y="3523024"/>
              <a:ext cx="4088160" cy="203040"/>
            </p14:xfrm>
          </p:contentPart>
        </mc:Choice>
        <mc:Fallback xmlns="">
          <p:pic>
            <p:nvPicPr>
              <p:cNvPr id="15" name="Ink 14">
                <a:extLst>
                  <a:ext uri="{FF2B5EF4-FFF2-40B4-BE49-F238E27FC236}">
                    <a16:creationId xmlns:a16="http://schemas.microsoft.com/office/drawing/2014/main" id="{2898406A-8DDA-4F47-9521-927C5ED39033}"/>
                  </a:ext>
                </a:extLst>
              </p:cNvPr>
              <p:cNvPicPr/>
              <p:nvPr/>
            </p:nvPicPr>
            <p:blipFill>
              <a:blip r:embed="rId7"/>
              <a:stretch>
                <a:fillRect/>
              </a:stretch>
            </p:blipFill>
            <p:spPr>
              <a:xfrm>
                <a:off x="1909228" y="3415384"/>
                <a:ext cx="4195800" cy="418680"/>
              </a:xfrm>
              <a:prstGeom prst="rect">
                <a:avLst/>
              </a:prstGeom>
            </p:spPr>
          </p:pic>
        </mc:Fallback>
      </mc:AlternateContent>
    </p:spTree>
    <p:extLst>
      <p:ext uri="{BB962C8B-B14F-4D97-AF65-F5344CB8AC3E}">
        <p14:creationId xmlns:p14="http://schemas.microsoft.com/office/powerpoint/2010/main" val="7687664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B347-8BD9-4C29-AF18-D1EEE1A02C93}"/>
              </a:ext>
            </a:extLst>
          </p:cNvPr>
          <p:cNvSpPr>
            <a:spLocks noGrp="1"/>
          </p:cNvSpPr>
          <p:nvPr>
            <p:ph type="title"/>
          </p:nvPr>
        </p:nvSpPr>
        <p:spPr>
          <a:xfrm>
            <a:off x="1069848" y="484632"/>
            <a:ext cx="10058400" cy="923330"/>
          </a:xfrm>
        </p:spPr>
        <p:txBody>
          <a:bodyPr>
            <a:normAutofit/>
          </a:bodyPr>
          <a:lstStyle/>
          <a:p>
            <a:r>
              <a:rPr lang="de-AT" dirty="0"/>
              <a:t>Scenario </a:t>
            </a:r>
            <a:r>
              <a:rPr lang="de-AT" sz="3600" dirty="0"/>
              <a:t>(Beispiel, Szenario) </a:t>
            </a:r>
            <a:endParaRPr lang="de-DE" sz="3600" dirty="0"/>
          </a:p>
        </p:txBody>
      </p:sp>
      <p:sp>
        <p:nvSpPr>
          <p:cNvPr id="6" name="TextBox 5">
            <a:extLst>
              <a:ext uri="{FF2B5EF4-FFF2-40B4-BE49-F238E27FC236}">
                <a16:creationId xmlns:a16="http://schemas.microsoft.com/office/drawing/2014/main" id="{6806B019-CA74-448E-9D80-CBF2ABC0564B}"/>
              </a:ext>
            </a:extLst>
          </p:cNvPr>
          <p:cNvSpPr txBox="1"/>
          <p:nvPr/>
        </p:nvSpPr>
        <p:spPr>
          <a:xfrm>
            <a:off x="1063752" y="1222069"/>
            <a:ext cx="9614647" cy="923330"/>
          </a:xfrm>
          <a:prstGeom prst="rect">
            <a:avLst/>
          </a:prstGeom>
          <a:noFill/>
        </p:spPr>
        <p:txBody>
          <a:bodyPr wrap="square" rtlCol="0">
            <a:spAutoFit/>
          </a:bodyPr>
          <a:lstStyle/>
          <a:p>
            <a:r>
              <a:rPr lang="de-DE" dirty="0"/>
              <a:t>Ein einzelnes Gherkin-Szenario ist ein Fluss von Ereignissen durch das beschriebene Feature und lässt sich 1:1 mit einem ausführbaren Testfall für das System abbilden. Sie können mehrere Szenarien in einer Feature-Datei haben.</a:t>
            </a:r>
          </a:p>
        </p:txBody>
      </p:sp>
      <p:sp>
        <p:nvSpPr>
          <p:cNvPr id="9" name="TextBox 8">
            <a:extLst>
              <a:ext uri="{FF2B5EF4-FFF2-40B4-BE49-F238E27FC236}">
                <a16:creationId xmlns:a16="http://schemas.microsoft.com/office/drawing/2014/main" id="{9AB59EDB-D4B4-449D-A3CB-152C3A519AE6}"/>
              </a:ext>
            </a:extLst>
          </p:cNvPr>
          <p:cNvSpPr txBox="1"/>
          <p:nvPr/>
        </p:nvSpPr>
        <p:spPr>
          <a:xfrm>
            <a:off x="1169894" y="6172200"/>
            <a:ext cx="4758419" cy="369332"/>
          </a:xfrm>
          <a:prstGeom prst="rect">
            <a:avLst/>
          </a:prstGeom>
          <a:noFill/>
        </p:spPr>
        <p:txBody>
          <a:bodyPr wrap="none" rtlCol="0">
            <a:spAutoFit/>
          </a:bodyPr>
          <a:lstStyle/>
          <a:p>
            <a:r>
              <a:rPr lang="de-AT" dirty="0"/>
              <a:t>Source: </a:t>
            </a:r>
            <a:r>
              <a:rPr lang="de-AT" dirty="0">
                <a:hlinkClick r:id="rId2"/>
              </a:rPr>
              <a:t>https://specflow.org/learn/gherkin</a:t>
            </a:r>
            <a:endParaRPr lang="de-DE" dirty="0"/>
          </a:p>
        </p:txBody>
      </p:sp>
      <p:pic>
        <p:nvPicPr>
          <p:cNvPr id="4" name="Picture 3">
            <a:extLst>
              <a:ext uri="{FF2B5EF4-FFF2-40B4-BE49-F238E27FC236}">
                <a16:creationId xmlns:a16="http://schemas.microsoft.com/office/drawing/2014/main" id="{84D60A30-1B81-45DC-AA07-7F42C6F99198}"/>
              </a:ext>
            </a:extLst>
          </p:cNvPr>
          <p:cNvPicPr>
            <a:picLocks noChangeAspect="1"/>
          </p:cNvPicPr>
          <p:nvPr/>
        </p:nvPicPr>
        <p:blipFill>
          <a:blip r:embed="rId3"/>
          <a:stretch>
            <a:fillRect/>
          </a:stretch>
        </p:blipFill>
        <p:spPr>
          <a:xfrm>
            <a:off x="1063751" y="2144835"/>
            <a:ext cx="10008000" cy="4015185"/>
          </a:xfrm>
          <a:prstGeom prst="rect">
            <a:avLst/>
          </a:prstGeom>
        </p:spPr>
      </p:pic>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EBC90FFE-7E05-421A-84DB-7F0A9740ED66}"/>
                  </a:ext>
                </a:extLst>
              </p14:cNvPr>
              <p14:cNvContentPartPr/>
              <p14:nvPr/>
            </p14:nvContentPartPr>
            <p14:xfrm>
              <a:off x="2043868" y="4427704"/>
              <a:ext cx="3201480" cy="233640"/>
            </p14:xfrm>
          </p:contentPart>
        </mc:Choice>
        <mc:Fallback xmlns="">
          <p:pic>
            <p:nvPicPr>
              <p:cNvPr id="5" name="Ink 4">
                <a:extLst>
                  <a:ext uri="{FF2B5EF4-FFF2-40B4-BE49-F238E27FC236}">
                    <a16:creationId xmlns:a16="http://schemas.microsoft.com/office/drawing/2014/main" id="{EBC90FFE-7E05-421A-84DB-7F0A9740ED66}"/>
                  </a:ext>
                </a:extLst>
              </p:cNvPr>
              <p:cNvPicPr/>
              <p:nvPr/>
            </p:nvPicPr>
            <p:blipFill>
              <a:blip r:embed="rId5"/>
              <a:stretch>
                <a:fillRect/>
              </a:stretch>
            </p:blipFill>
            <p:spPr>
              <a:xfrm>
                <a:off x="1989868" y="4319704"/>
                <a:ext cx="3309120" cy="4492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63D6248A-10EC-419D-9F9A-660513ACEEC8}"/>
                  </a:ext>
                </a:extLst>
              </p14:cNvPr>
              <p14:cNvContentPartPr/>
              <p14:nvPr/>
            </p14:nvContentPartPr>
            <p14:xfrm>
              <a:off x="1180047" y="1604324"/>
              <a:ext cx="8504280" cy="144360"/>
            </p14:xfrm>
          </p:contentPart>
        </mc:Choice>
        <mc:Fallback xmlns="">
          <p:pic>
            <p:nvPicPr>
              <p:cNvPr id="10" name="Ink 9">
                <a:extLst>
                  <a:ext uri="{FF2B5EF4-FFF2-40B4-BE49-F238E27FC236}">
                    <a16:creationId xmlns:a16="http://schemas.microsoft.com/office/drawing/2014/main" id="{63D6248A-10EC-419D-9F9A-660513ACEEC8}"/>
                  </a:ext>
                </a:extLst>
              </p:cNvPr>
              <p:cNvPicPr/>
              <p:nvPr/>
            </p:nvPicPr>
            <p:blipFill>
              <a:blip r:embed="rId7"/>
              <a:stretch>
                <a:fillRect/>
              </a:stretch>
            </p:blipFill>
            <p:spPr>
              <a:xfrm>
                <a:off x="1126407" y="1496684"/>
                <a:ext cx="8611920" cy="360000"/>
              </a:xfrm>
              <a:prstGeom prst="rect">
                <a:avLst/>
              </a:prstGeom>
            </p:spPr>
          </p:pic>
        </mc:Fallback>
      </mc:AlternateContent>
    </p:spTree>
    <p:extLst>
      <p:ext uri="{BB962C8B-B14F-4D97-AF65-F5344CB8AC3E}">
        <p14:creationId xmlns:p14="http://schemas.microsoft.com/office/powerpoint/2010/main" val="40816380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B347-8BD9-4C29-AF18-D1EEE1A02C93}"/>
              </a:ext>
            </a:extLst>
          </p:cNvPr>
          <p:cNvSpPr>
            <a:spLocks noGrp="1"/>
          </p:cNvSpPr>
          <p:nvPr>
            <p:ph type="title"/>
          </p:nvPr>
        </p:nvSpPr>
        <p:spPr>
          <a:xfrm>
            <a:off x="1069848" y="484632"/>
            <a:ext cx="10058400" cy="923330"/>
          </a:xfrm>
        </p:spPr>
        <p:txBody>
          <a:bodyPr/>
          <a:lstStyle/>
          <a:p>
            <a:r>
              <a:rPr lang="de-AT" dirty="0"/>
              <a:t>Scenario Description </a:t>
            </a:r>
            <a:endParaRPr lang="de-DE" dirty="0"/>
          </a:p>
        </p:txBody>
      </p:sp>
      <p:sp>
        <p:nvSpPr>
          <p:cNvPr id="6" name="TextBox 5">
            <a:extLst>
              <a:ext uri="{FF2B5EF4-FFF2-40B4-BE49-F238E27FC236}">
                <a16:creationId xmlns:a16="http://schemas.microsoft.com/office/drawing/2014/main" id="{6806B019-CA74-448E-9D80-CBF2ABC0564B}"/>
              </a:ext>
            </a:extLst>
          </p:cNvPr>
          <p:cNvSpPr txBox="1"/>
          <p:nvPr/>
        </p:nvSpPr>
        <p:spPr>
          <a:xfrm>
            <a:off x="1063752" y="1222069"/>
            <a:ext cx="9614647" cy="646331"/>
          </a:xfrm>
          <a:prstGeom prst="rect">
            <a:avLst/>
          </a:prstGeom>
          <a:noFill/>
        </p:spPr>
        <p:txBody>
          <a:bodyPr wrap="square" rtlCol="0">
            <a:spAutoFit/>
          </a:bodyPr>
          <a:lstStyle/>
          <a:p>
            <a:r>
              <a:rPr lang="de-DE" dirty="0"/>
              <a:t>Dem Szenario folgt eine für Menschen lesbare Beschreibung. Sie können schreiben, was Sie wollen, solange es nicht mit einem Gherkin-Wort beginnt.</a:t>
            </a:r>
          </a:p>
        </p:txBody>
      </p:sp>
      <p:sp>
        <p:nvSpPr>
          <p:cNvPr id="9" name="TextBox 8">
            <a:extLst>
              <a:ext uri="{FF2B5EF4-FFF2-40B4-BE49-F238E27FC236}">
                <a16:creationId xmlns:a16="http://schemas.microsoft.com/office/drawing/2014/main" id="{9AB59EDB-D4B4-449D-A3CB-152C3A519AE6}"/>
              </a:ext>
            </a:extLst>
          </p:cNvPr>
          <p:cNvSpPr txBox="1"/>
          <p:nvPr/>
        </p:nvSpPr>
        <p:spPr>
          <a:xfrm>
            <a:off x="1169894" y="6172200"/>
            <a:ext cx="4758419" cy="369332"/>
          </a:xfrm>
          <a:prstGeom prst="rect">
            <a:avLst/>
          </a:prstGeom>
          <a:noFill/>
        </p:spPr>
        <p:txBody>
          <a:bodyPr wrap="none" rtlCol="0">
            <a:spAutoFit/>
          </a:bodyPr>
          <a:lstStyle/>
          <a:p>
            <a:r>
              <a:rPr lang="de-AT" dirty="0"/>
              <a:t>Source: </a:t>
            </a:r>
            <a:r>
              <a:rPr lang="de-AT" dirty="0">
                <a:hlinkClick r:id="rId2"/>
              </a:rPr>
              <a:t>https://specflow.org/learn/gherkin</a:t>
            </a:r>
            <a:endParaRPr lang="de-DE" dirty="0"/>
          </a:p>
        </p:txBody>
      </p:sp>
      <p:pic>
        <p:nvPicPr>
          <p:cNvPr id="5" name="Picture 4">
            <a:extLst>
              <a:ext uri="{FF2B5EF4-FFF2-40B4-BE49-F238E27FC236}">
                <a16:creationId xmlns:a16="http://schemas.microsoft.com/office/drawing/2014/main" id="{9E441757-04BD-4118-8F06-2FB7705135B0}"/>
              </a:ext>
            </a:extLst>
          </p:cNvPr>
          <p:cNvPicPr>
            <a:picLocks noChangeAspect="1"/>
          </p:cNvPicPr>
          <p:nvPr/>
        </p:nvPicPr>
        <p:blipFill>
          <a:blip r:embed="rId3"/>
          <a:stretch>
            <a:fillRect/>
          </a:stretch>
        </p:blipFill>
        <p:spPr>
          <a:xfrm>
            <a:off x="1063752" y="2040976"/>
            <a:ext cx="9792000" cy="3870241"/>
          </a:xfrm>
          <a:prstGeom prst="rect">
            <a:avLst/>
          </a:prstGeom>
        </p:spPr>
      </p:pic>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80058EF6-D370-4301-B769-66C2B2349031}"/>
                  </a:ext>
                </a:extLst>
              </p14:cNvPr>
              <p14:cNvContentPartPr/>
              <p14:nvPr/>
            </p14:nvContentPartPr>
            <p14:xfrm>
              <a:off x="2043868" y="4739464"/>
              <a:ext cx="4335840" cy="163800"/>
            </p14:xfrm>
          </p:contentPart>
        </mc:Choice>
        <mc:Fallback xmlns="">
          <p:pic>
            <p:nvPicPr>
              <p:cNvPr id="7" name="Ink 6">
                <a:extLst>
                  <a:ext uri="{FF2B5EF4-FFF2-40B4-BE49-F238E27FC236}">
                    <a16:creationId xmlns:a16="http://schemas.microsoft.com/office/drawing/2014/main" id="{80058EF6-D370-4301-B769-66C2B2349031}"/>
                  </a:ext>
                </a:extLst>
              </p:cNvPr>
              <p:cNvPicPr/>
              <p:nvPr/>
            </p:nvPicPr>
            <p:blipFill>
              <a:blip r:embed="rId5"/>
              <a:stretch>
                <a:fillRect/>
              </a:stretch>
            </p:blipFill>
            <p:spPr>
              <a:xfrm>
                <a:off x="1989868" y="4631824"/>
                <a:ext cx="4443480" cy="379440"/>
              </a:xfrm>
              <a:prstGeom prst="rect">
                <a:avLst/>
              </a:prstGeom>
            </p:spPr>
          </p:pic>
        </mc:Fallback>
      </mc:AlternateContent>
    </p:spTree>
    <p:extLst>
      <p:ext uri="{BB962C8B-B14F-4D97-AF65-F5344CB8AC3E}">
        <p14:creationId xmlns:p14="http://schemas.microsoft.com/office/powerpoint/2010/main" val="28446276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B347-8BD9-4C29-AF18-D1EEE1A02C93}"/>
              </a:ext>
            </a:extLst>
          </p:cNvPr>
          <p:cNvSpPr>
            <a:spLocks noGrp="1"/>
          </p:cNvSpPr>
          <p:nvPr>
            <p:ph type="title"/>
          </p:nvPr>
        </p:nvSpPr>
        <p:spPr>
          <a:xfrm>
            <a:off x="1069848" y="484632"/>
            <a:ext cx="10058400" cy="923330"/>
          </a:xfrm>
        </p:spPr>
        <p:txBody>
          <a:bodyPr>
            <a:normAutofit/>
          </a:bodyPr>
          <a:lstStyle/>
          <a:p>
            <a:r>
              <a:rPr lang="de-AT" dirty="0"/>
              <a:t>Given </a:t>
            </a:r>
            <a:r>
              <a:rPr lang="de-AT" sz="4000" dirty="0"/>
              <a:t>(Angenommen, Gegeben sei, Gegeben seien)</a:t>
            </a:r>
            <a:endParaRPr lang="de-DE" sz="4000" dirty="0"/>
          </a:p>
        </p:txBody>
      </p:sp>
      <p:sp>
        <p:nvSpPr>
          <p:cNvPr id="6" name="TextBox 5">
            <a:extLst>
              <a:ext uri="{FF2B5EF4-FFF2-40B4-BE49-F238E27FC236}">
                <a16:creationId xmlns:a16="http://schemas.microsoft.com/office/drawing/2014/main" id="{6806B019-CA74-448E-9D80-CBF2ABC0564B}"/>
              </a:ext>
            </a:extLst>
          </p:cNvPr>
          <p:cNvSpPr txBox="1"/>
          <p:nvPr/>
        </p:nvSpPr>
        <p:spPr>
          <a:xfrm>
            <a:off x="1063752" y="1222069"/>
            <a:ext cx="9614647" cy="923330"/>
          </a:xfrm>
          <a:prstGeom prst="rect">
            <a:avLst/>
          </a:prstGeom>
          <a:noFill/>
        </p:spPr>
        <p:txBody>
          <a:bodyPr wrap="square" rtlCol="0">
            <a:spAutoFit/>
          </a:bodyPr>
          <a:lstStyle/>
          <a:p>
            <a:r>
              <a:rPr lang="de-DE" dirty="0"/>
              <a:t>Die gegebenen Schritte werden verwendet, um den anfänglichen Kontext des Systems zu beschreiben - die Szene des Szenarios. In der Regel handelt es sich um etwas, das in der Vergangenheit passiert ist.</a:t>
            </a:r>
          </a:p>
        </p:txBody>
      </p:sp>
      <p:sp>
        <p:nvSpPr>
          <p:cNvPr id="9" name="TextBox 8">
            <a:extLst>
              <a:ext uri="{FF2B5EF4-FFF2-40B4-BE49-F238E27FC236}">
                <a16:creationId xmlns:a16="http://schemas.microsoft.com/office/drawing/2014/main" id="{9AB59EDB-D4B4-449D-A3CB-152C3A519AE6}"/>
              </a:ext>
            </a:extLst>
          </p:cNvPr>
          <p:cNvSpPr txBox="1"/>
          <p:nvPr/>
        </p:nvSpPr>
        <p:spPr>
          <a:xfrm>
            <a:off x="1169894" y="6172200"/>
            <a:ext cx="4758419" cy="369332"/>
          </a:xfrm>
          <a:prstGeom prst="rect">
            <a:avLst/>
          </a:prstGeom>
          <a:noFill/>
        </p:spPr>
        <p:txBody>
          <a:bodyPr wrap="none" rtlCol="0">
            <a:spAutoFit/>
          </a:bodyPr>
          <a:lstStyle/>
          <a:p>
            <a:r>
              <a:rPr lang="de-AT" dirty="0"/>
              <a:t>Source: </a:t>
            </a:r>
            <a:r>
              <a:rPr lang="de-AT" dirty="0">
                <a:hlinkClick r:id="rId2"/>
              </a:rPr>
              <a:t>https://specflow.org/learn/gherkin</a:t>
            </a:r>
            <a:endParaRPr lang="de-DE" dirty="0"/>
          </a:p>
        </p:txBody>
      </p:sp>
      <p:pic>
        <p:nvPicPr>
          <p:cNvPr id="4" name="Picture 3">
            <a:extLst>
              <a:ext uri="{FF2B5EF4-FFF2-40B4-BE49-F238E27FC236}">
                <a16:creationId xmlns:a16="http://schemas.microsoft.com/office/drawing/2014/main" id="{1EEF8CD3-38CC-4C6B-8DD6-D062409A06C9}"/>
              </a:ext>
            </a:extLst>
          </p:cNvPr>
          <p:cNvPicPr>
            <a:picLocks noChangeAspect="1"/>
          </p:cNvPicPr>
          <p:nvPr/>
        </p:nvPicPr>
        <p:blipFill>
          <a:blip r:embed="rId3"/>
          <a:stretch>
            <a:fillRect/>
          </a:stretch>
        </p:blipFill>
        <p:spPr>
          <a:xfrm>
            <a:off x="1063751" y="2145401"/>
            <a:ext cx="9792000" cy="3846332"/>
          </a:xfrm>
          <a:prstGeom prst="rect">
            <a:avLst/>
          </a:prstGeom>
        </p:spPr>
      </p:pic>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4896C651-B790-4A63-AE36-0BA4586A5374}"/>
                  </a:ext>
                </a:extLst>
              </p14:cNvPr>
              <p14:cNvContentPartPr/>
              <p14:nvPr/>
            </p14:nvContentPartPr>
            <p14:xfrm>
              <a:off x="2030188" y="5310784"/>
              <a:ext cx="5506560" cy="216360"/>
            </p14:xfrm>
          </p:contentPart>
        </mc:Choice>
        <mc:Fallback xmlns="">
          <p:pic>
            <p:nvPicPr>
              <p:cNvPr id="7" name="Ink 6">
                <a:extLst>
                  <a:ext uri="{FF2B5EF4-FFF2-40B4-BE49-F238E27FC236}">
                    <a16:creationId xmlns:a16="http://schemas.microsoft.com/office/drawing/2014/main" id="{4896C651-B790-4A63-AE36-0BA4586A5374}"/>
                  </a:ext>
                </a:extLst>
              </p:cNvPr>
              <p:cNvPicPr/>
              <p:nvPr/>
            </p:nvPicPr>
            <p:blipFill>
              <a:blip r:embed="rId5"/>
              <a:stretch>
                <a:fillRect/>
              </a:stretch>
            </p:blipFill>
            <p:spPr>
              <a:xfrm>
                <a:off x="1976188" y="5203144"/>
                <a:ext cx="5614200" cy="432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8D0BAC2B-5860-4FDA-A4BB-49125F84CB9F}"/>
                  </a:ext>
                </a:extLst>
              </p14:cNvPr>
              <p14:cNvContentPartPr/>
              <p14:nvPr/>
            </p14:nvContentPartPr>
            <p14:xfrm>
              <a:off x="2016868" y="5348224"/>
              <a:ext cx="5411520" cy="135000"/>
            </p14:xfrm>
          </p:contentPart>
        </mc:Choice>
        <mc:Fallback xmlns="">
          <p:pic>
            <p:nvPicPr>
              <p:cNvPr id="8" name="Ink 7">
                <a:extLst>
                  <a:ext uri="{FF2B5EF4-FFF2-40B4-BE49-F238E27FC236}">
                    <a16:creationId xmlns:a16="http://schemas.microsoft.com/office/drawing/2014/main" id="{8D0BAC2B-5860-4FDA-A4BB-49125F84CB9F}"/>
                  </a:ext>
                </a:extLst>
              </p:cNvPr>
              <p:cNvPicPr/>
              <p:nvPr/>
            </p:nvPicPr>
            <p:blipFill>
              <a:blip r:embed="rId7"/>
              <a:stretch>
                <a:fillRect/>
              </a:stretch>
            </p:blipFill>
            <p:spPr>
              <a:xfrm>
                <a:off x="1963228" y="5240224"/>
                <a:ext cx="5519160" cy="350640"/>
              </a:xfrm>
              <a:prstGeom prst="rect">
                <a:avLst/>
              </a:prstGeom>
            </p:spPr>
          </p:pic>
        </mc:Fallback>
      </mc:AlternateContent>
    </p:spTree>
    <p:extLst>
      <p:ext uri="{BB962C8B-B14F-4D97-AF65-F5344CB8AC3E}">
        <p14:creationId xmlns:p14="http://schemas.microsoft.com/office/powerpoint/2010/main" val="34113455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B347-8BD9-4C29-AF18-D1EEE1A02C93}"/>
              </a:ext>
            </a:extLst>
          </p:cNvPr>
          <p:cNvSpPr>
            <a:spLocks noGrp="1"/>
          </p:cNvSpPr>
          <p:nvPr>
            <p:ph type="title"/>
          </p:nvPr>
        </p:nvSpPr>
        <p:spPr>
          <a:xfrm>
            <a:off x="1069848" y="484632"/>
            <a:ext cx="10058400" cy="923330"/>
          </a:xfrm>
        </p:spPr>
        <p:txBody>
          <a:bodyPr/>
          <a:lstStyle/>
          <a:p>
            <a:r>
              <a:rPr lang="de-AT" dirty="0"/>
              <a:t>AND </a:t>
            </a:r>
            <a:r>
              <a:rPr lang="de-AT" sz="3600" dirty="0"/>
              <a:t>(und)</a:t>
            </a:r>
            <a:endParaRPr lang="de-DE" sz="3600" dirty="0"/>
          </a:p>
        </p:txBody>
      </p:sp>
      <p:sp>
        <p:nvSpPr>
          <p:cNvPr id="6" name="TextBox 5">
            <a:extLst>
              <a:ext uri="{FF2B5EF4-FFF2-40B4-BE49-F238E27FC236}">
                <a16:creationId xmlns:a16="http://schemas.microsoft.com/office/drawing/2014/main" id="{6806B019-CA74-448E-9D80-CBF2ABC0564B}"/>
              </a:ext>
            </a:extLst>
          </p:cNvPr>
          <p:cNvSpPr txBox="1"/>
          <p:nvPr/>
        </p:nvSpPr>
        <p:spPr>
          <a:xfrm>
            <a:off x="1120989" y="1222069"/>
            <a:ext cx="9614647" cy="646331"/>
          </a:xfrm>
          <a:prstGeom prst="rect">
            <a:avLst/>
          </a:prstGeom>
          <a:noFill/>
        </p:spPr>
        <p:txBody>
          <a:bodyPr wrap="square" rtlCol="0">
            <a:spAutoFit/>
          </a:bodyPr>
          <a:lstStyle/>
          <a:p>
            <a:r>
              <a:rPr lang="de-DE" dirty="0"/>
              <a:t>Und-Schlüsselwort wird verwendet, um Ihre Schritte zu erweitern. Hilft Ihnen, Ihre Feature-Datei weiter auszuarbeiten.</a:t>
            </a:r>
          </a:p>
        </p:txBody>
      </p:sp>
      <p:sp>
        <p:nvSpPr>
          <p:cNvPr id="9" name="TextBox 8">
            <a:extLst>
              <a:ext uri="{FF2B5EF4-FFF2-40B4-BE49-F238E27FC236}">
                <a16:creationId xmlns:a16="http://schemas.microsoft.com/office/drawing/2014/main" id="{9AB59EDB-D4B4-449D-A3CB-152C3A519AE6}"/>
              </a:ext>
            </a:extLst>
          </p:cNvPr>
          <p:cNvSpPr txBox="1"/>
          <p:nvPr/>
        </p:nvSpPr>
        <p:spPr>
          <a:xfrm>
            <a:off x="1169894" y="6172200"/>
            <a:ext cx="4758419" cy="369332"/>
          </a:xfrm>
          <a:prstGeom prst="rect">
            <a:avLst/>
          </a:prstGeom>
          <a:noFill/>
        </p:spPr>
        <p:txBody>
          <a:bodyPr wrap="none" rtlCol="0">
            <a:spAutoFit/>
          </a:bodyPr>
          <a:lstStyle/>
          <a:p>
            <a:r>
              <a:rPr lang="de-AT" dirty="0"/>
              <a:t>Source: </a:t>
            </a:r>
            <a:r>
              <a:rPr lang="de-AT" dirty="0">
                <a:hlinkClick r:id="rId2"/>
              </a:rPr>
              <a:t>https://specflow.org/learn/gherkin</a:t>
            </a:r>
            <a:endParaRPr lang="de-DE" dirty="0"/>
          </a:p>
        </p:txBody>
      </p:sp>
      <p:pic>
        <p:nvPicPr>
          <p:cNvPr id="5" name="Picture 4">
            <a:extLst>
              <a:ext uri="{FF2B5EF4-FFF2-40B4-BE49-F238E27FC236}">
                <a16:creationId xmlns:a16="http://schemas.microsoft.com/office/drawing/2014/main" id="{4E4F0E91-38CC-48D0-83F8-40684E7AC070}"/>
              </a:ext>
            </a:extLst>
          </p:cNvPr>
          <p:cNvPicPr>
            <a:picLocks noChangeAspect="1"/>
          </p:cNvPicPr>
          <p:nvPr/>
        </p:nvPicPr>
        <p:blipFill>
          <a:blip r:embed="rId3"/>
          <a:stretch>
            <a:fillRect/>
          </a:stretch>
        </p:blipFill>
        <p:spPr>
          <a:xfrm>
            <a:off x="1069848" y="1868400"/>
            <a:ext cx="9792000" cy="4284000"/>
          </a:xfrm>
          <a:prstGeom prst="rect">
            <a:avLst/>
          </a:prstGeom>
        </p:spPr>
      </p:pic>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BF26BF92-221F-43B3-B927-72C023550862}"/>
                  </a:ext>
                </a:extLst>
              </p14:cNvPr>
              <p14:cNvContentPartPr/>
              <p14:nvPr/>
            </p14:nvContentPartPr>
            <p14:xfrm>
              <a:off x="2110828" y="5566744"/>
              <a:ext cx="5284080" cy="162000"/>
            </p14:xfrm>
          </p:contentPart>
        </mc:Choice>
        <mc:Fallback xmlns="">
          <p:pic>
            <p:nvPicPr>
              <p:cNvPr id="8" name="Ink 7">
                <a:extLst>
                  <a:ext uri="{FF2B5EF4-FFF2-40B4-BE49-F238E27FC236}">
                    <a16:creationId xmlns:a16="http://schemas.microsoft.com/office/drawing/2014/main" id="{BF26BF92-221F-43B3-B927-72C023550862}"/>
                  </a:ext>
                </a:extLst>
              </p:cNvPr>
              <p:cNvPicPr/>
              <p:nvPr/>
            </p:nvPicPr>
            <p:blipFill>
              <a:blip r:embed="rId5"/>
              <a:stretch>
                <a:fillRect/>
              </a:stretch>
            </p:blipFill>
            <p:spPr>
              <a:xfrm>
                <a:off x="2057188" y="5459104"/>
                <a:ext cx="5391720" cy="3776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DF001D86-BBA3-4977-AF72-185DC8696541}"/>
                  </a:ext>
                </a:extLst>
              </p14:cNvPr>
              <p14:cNvContentPartPr/>
              <p14:nvPr/>
            </p14:nvContentPartPr>
            <p14:xfrm>
              <a:off x="2057188" y="5444704"/>
              <a:ext cx="5289120" cy="110880"/>
            </p14:xfrm>
          </p:contentPart>
        </mc:Choice>
        <mc:Fallback xmlns="">
          <p:pic>
            <p:nvPicPr>
              <p:cNvPr id="10" name="Ink 9">
                <a:extLst>
                  <a:ext uri="{FF2B5EF4-FFF2-40B4-BE49-F238E27FC236}">
                    <a16:creationId xmlns:a16="http://schemas.microsoft.com/office/drawing/2014/main" id="{DF001D86-BBA3-4977-AF72-185DC8696541}"/>
                  </a:ext>
                </a:extLst>
              </p:cNvPr>
              <p:cNvPicPr/>
              <p:nvPr/>
            </p:nvPicPr>
            <p:blipFill>
              <a:blip r:embed="rId7"/>
              <a:stretch>
                <a:fillRect/>
              </a:stretch>
            </p:blipFill>
            <p:spPr>
              <a:xfrm>
                <a:off x="2003188" y="5336704"/>
                <a:ext cx="5396760" cy="326520"/>
              </a:xfrm>
              <a:prstGeom prst="rect">
                <a:avLst/>
              </a:prstGeom>
            </p:spPr>
          </p:pic>
        </mc:Fallback>
      </mc:AlternateContent>
    </p:spTree>
    <p:extLst>
      <p:ext uri="{BB962C8B-B14F-4D97-AF65-F5344CB8AC3E}">
        <p14:creationId xmlns:p14="http://schemas.microsoft.com/office/powerpoint/2010/main" val="41612236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B347-8BD9-4C29-AF18-D1EEE1A02C93}"/>
              </a:ext>
            </a:extLst>
          </p:cNvPr>
          <p:cNvSpPr>
            <a:spLocks noGrp="1"/>
          </p:cNvSpPr>
          <p:nvPr>
            <p:ph type="title"/>
          </p:nvPr>
        </p:nvSpPr>
        <p:spPr>
          <a:xfrm>
            <a:off x="1069848" y="484632"/>
            <a:ext cx="10058400" cy="923330"/>
          </a:xfrm>
        </p:spPr>
        <p:txBody>
          <a:bodyPr/>
          <a:lstStyle/>
          <a:p>
            <a:r>
              <a:rPr lang="de-AT" dirty="0" err="1"/>
              <a:t>When</a:t>
            </a:r>
            <a:r>
              <a:rPr lang="de-AT" dirty="0"/>
              <a:t> </a:t>
            </a:r>
            <a:r>
              <a:rPr lang="de-AT" sz="3600" dirty="0"/>
              <a:t>(wenn)</a:t>
            </a:r>
            <a:endParaRPr lang="de-DE" sz="3600" dirty="0"/>
          </a:p>
        </p:txBody>
      </p:sp>
      <p:sp>
        <p:nvSpPr>
          <p:cNvPr id="6" name="TextBox 5">
            <a:extLst>
              <a:ext uri="{FF2B5EF4-FFF2-40B4-BE49-F238E27FC236}">
                <a16:creationId xmlns:a16="http://schemas.microsoft.com/office/drawing/2014/main" id="{6806B019-CA74-448E-9D80-CBF2ABC0564B}"/>
              </a:ext>
            </a:extLst>
          </p:cNvPr>
          <p:cNvSpPr txBox="1"/>
          <p:nvPr/>
        </p:nvSpPr>
        <p:spPr>
          <a:xfrm>
            <a:off x="1120989" y="1222069"/>
            <a:ext cx="9614647" cy="646331"/>
          </a:xfrm>
          <a:prstGeom prst="rect">
            <a:avLst/>
          </a:prstGeom>
          <a:noFill/>
        </p:spPr>
        <p:txBody>
          <a:bodyPr wrap="square" rtlCol="0">
            <a:spAutoFit/>
          </a:bodyPr>
          <a:lstStyle/>
          <a:p>
            <a:r>
              <a:rPr lang="de-DE" dirty="0"/>
              <a:t>Das Schlüsselwort </a:t>
            </a:r>
            <a:r>
              <a:rPr lang="de-DE" dirty="0" err="1"/>
              <a:t>When</a:t>
            </a:r>
            <a:r>
              <a:rPr lang="de-DE" dirty="0"/>
              <a:t> definiert die auszuführende Testaktion. Mit Testaktion meinen wir die Benutzereingabeaktion.</a:t>
            </a:r>
          </a:p>
        </p:txBody>
      </p:sp>
      <p:sp>
        <p:nvSpPr>
          <p:cNvPr id="9" name="TextBox 8">
            <a:extLst>
              <a:ext uri="{FF2B5EF4-FFF2-40B4-BE49-F238E27FC236}">
                <a16:creationId xmlns:a16="http://schemas.microsoft.com/office/drawing/2014/main" id="{9AB59EDB-D4B4-449D-A3CB-152C3A519AE6}"/>
              </a:ext>
            </a:extLst>
          </p:cNvPr>
          <p:cNvSpPr txBox="1"/>
          <p:nvPr/>
        </p:nvSpPr>
        <p:spPr>
          <a:xfrm>
            <a:off x="1169894" y="6172200"/>
            <a:ext cx="4758419" cy="369332"/>
          </a:xfrm>
          <a:prstGeom prst="rect">
            <a:avLst/>
          </a:prstGeom>
          <a:noFill/>
        </p:spPr>
        <p:txBody>
          <a:bodyPr wrap="none" rtlCol="0">
            <a:spAutoFit/>
          </a:bodyPr>
          <a:lstStyle/>
          <a:p>
            <a:r>
              <a:rPr lang="de-AT" dirty="0"/>
              <a:t>Source: </a:t>
            </a:r>
            <a:r>
              <a:rPr lang="de-AT" dirty="0">
                <a:hlinkClick r:id="rId2"/>
              </a:rPr>
              <a:t>https://specflow.org/learn/gherkin</a:t>
            </a:r>
            <a:endParaRPr lang="de-DE" dirty="0"/>
          </a:p>
        </p:txBody>
      </p:sp>
      <p:pic>
        <p:nvPicPr>
          <p:cNvPr id="8" name="Picture 7">
            <a:extLst>
              <a:ext uri="{FF2B5EF4-FFF2-40B4-BE49-F238E27FC236}">
                <a16:creationId xmlns:a16="http://schemas.microsoft.com/office/drawing/2014/main" id="{E388908D-FBE1-4D19-B4B1-4E62965F6730}"/>
              </a:ext>
            </a:extLst>
          </p:cNvPr>
          <p:cNvPicPr>
            <a:picLocks noChangeAspect="1"/>
          </p:cNvPicPr>
          <p:nvPr/>
        </p:nvPicPr>
        <p:blipFill>
          <a:blip r:embed="rId3"/>
          <a:stretch>
            <a:fillRect/>
          </a:stretch>
        </p:blipFill>
        <p:spPr>
          <a:xfrm>
            <a:off x="1069848" y="1868400"/>
            <a:ext cx="8208000" cy="4352542"/>
          </a:xfrm>
          <a:prstGeom prst="rect">
            <a:avLst/>
          </a:prstGeom>
        </p:spPr>
      </p:pic>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BEC2AB45-1EE5-441F-A0D9-2A5C81983B49}"/>
                  </a:ext>
                </a:extLst>
              </p14:cNvPr>
              <p14:cNvContentPartPr/>
              <p14:nvPr/>
            </p14:nvContentPartPr>
            <p14:xfrm>
              <a:off x="1922908" y="5538664"/>
              <a:ext cx="1710000" cy="205200"/>
            </p14:xfrm>
          </p:contentPart>
        </mc:Choice>
        <mc:Fallback xmlns="">
          <p:pic>
            <p:nvPicPr>
              <p:cNvPr id="10" name="Ink 9">
                <a:extLst>
                  <a:ext uri="{FF2B5EF4-FFF2-40B4-BE49-F238E27FC236}">
                    <a16:creationId xmlns:a16="http://schemas.microsoft.com/office/drawing/2014/main" id="{BEC2AB45-1EE5-441F-A0D9-2A5C81983B49}"/>
                  </a:ext>
                </a:extLst>
              </p:cNvPr>
              <p:cNvPicPr/>
              <p:nvPr/>
            </p:nvPicPr>
            <p:blipFill>
              <a:blip r:embed="rId5"/>
              <a:stretch>
                <a:fillRect/>
              </a:stretch>
            </p:blipFill>
            <p:spPr>
              <a:xfrm>
                <a:off x="1868908" y="5431024"/>
                <a:ext cx="1817640" cy="420840"/>
              </a:xfrm>
              <a:prstGeom prst="rect">
                <a:avLst/>
              </a:prstGeom>
            </p:spPr>
          </p:pic>
        </mc:Fallback>
      </mc:AlternateContent>
    </p:spTree>
    <p:extLst>
      <p:ext uri="{BB962C8B-B14F-4D97-AF65-F5344CB8AC3E}">
        <p14:creationId xmlns:p14="http://schemas.microsoft.com/office/powerpoint/2010/main" val="5266047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B347-8BD9-4C29-AF18-D1EEE1A02C93}"/>
              </a:ext>
            </a:extLst>
          </p:cNvPr>
          <p:cNvSpPr>
            <a:spLocks noGrp="1"/>
          </p:cNvSpPr>
          <p:nvPr>
            <p:ph type="title"/>
          </p:nvPr>
        </p:nvSpPr>
        <p:spPr>
          <a:xfrm>
            <a:off x="1069848" y="484632"/>
            <a:ext cx="10058400" cy="923330"/>
          </a:xfrm>
        </p:spPr>
        <p:txBody>
          <a:bodyPr/>
          <a:lstStyle/>
          <a:p>
            <a:r>
              <a:rPr lang="de-AT" dirty="0" err="1"/>
              <a:t>Then</a:t>
            </a:r>
            <a:r>
              <a:rPr lang="de-AT" dirty="0"/>
              <a:t> </a:t>
            </a:r>
            <a:r>
              <a:rPr lang="de-AT" sz="3600" dirty="0"/>
              <a:t>(Dann)</a:t>
            </a:r>
            <a:endParaRPr lang="de-DE" sz="3600" dirty="0"/>
          </a:p>
        </p:txBody>
      </p:sp>
      <p:sp>
        <p:nvSpPr>
          <p:cNvPr id="6" name="TextBox 5">
            <a:extLst>
              <a:ext uri="{FF2B5EF4-FFF2-40B4-BE49-F238E27FC236}">
                <a16:creationId xmlns:a16="http://schemas.microsoft.com/office/drawing/2014/main" id="{6806B019-CA74-448E-9D80-CBF2ABC0564B}"/>
              </a:ext>
            </a:extLst>
          </p:cNvPr>
          <p:cNvSpPr txBox="1"/>
          <p:nvPr/>
        </p:nvSpPr>
        <p:spPr>
          <a:xfrm>
            <a:off x="1120989" y="1222069"/>
            <a:ext cx="9614647" cy="369332"/>
          </a:xfrm>
          <a:prstGeom prst="rect">
            <a:avLst/>
          </a:prstGeom>
          <a:noFill/>
        </p:spPr>
        <p:txBody>
          <a:bodyPr wrap="square" rtlCol="0">
            <a:spAutoFit/>
          </a:bodyPr>
          <a:lstStyle/>
          <a:p>
            <a:r>
              <a:rPr lang="de-DE" dirty="0"/>
              <a:t>Dann definiert das Schlüsselwort das Ergebnis der vorangegangenen Schritte.</a:t>
            </a:r>
          </a:p>
        </p:txBody>
      </p:sp>
      <p:sp>
        <p:nvSpPr>
          <p:cNvPr id="9" name="TextBox 8">
            <a:extLst>
              <a:ext uri="{FF2B5EF4-FFF2-40B4-BE49-F238E27FC236}">
                <a16:creationId xmlns:a16="http://schemas.microsoft.com/office/drawing/2014/main" id="{9AB59EDB-D4B4-449D-A3CB-152C3A519AE6}"/>
              </a:ext>
            </a:extLst>
          </p:cNvPr>
          <p:cNvSpPr txBox="1"/>
          <p:nvPr/>
        </p:nvSpPr>
        <p:spPr>
          <a:xfrm>
            <a:off x="1169894" y="6172200"/>
            <a:ext cx="4758419" cy="369332"/>
          </a:xfrm>
          <a:prstGeom prst="rect">
            <a:avLst/>
          </a:prstGeom>
          <a:noFill/>
        </p:spPr>
        <p:txBody>
          <a:bodyPr wrap="none" rtlCol="0">
            <a:spAutoFit/>
          </a:bodyPr>
          <a:lstStyle/>
          <a:p>
            <a:r>
              <a:rPr lang="de-AT" dirty="0"/>
              <a:t>Source: </a:t>
            </a:r>
            <a:r>
              <a:rPr lang="de-AT" dirty="0">
                <a:hlinkClick r:id="rId2"/>
              </a:rPr>
              <a:t>https://specflow.org/learn/gherkin</a:t>
            </a:r>
            <a:endParaRPr lang="de-DE" dirty="0"/>
          </a:p>
        </p:txBody>
      </p:sp>
      <p:pic>
        <p:nvPicPr>
          <p:cNvPr id="4" name="Picture 3">
            <a:extLst>
              <a:ext uri="{FF2B5EF4-FFF2-40B4-BE49-F238E27FC236}">
                <a16:creationId xmlns:a16="http://schemas.microsoft.com/office/drawing/2014/main" id="{304C1C8D-0411-4DB6-BF2C-04016835F2B2}"/>
              </a:ext>
            </a:extLst>
          </p:cNvPr>
          <p:cNvPicPr>
            <a:picLocks noChangeAspect="1"/>
          </p:cNvPicPr>
          <p:nvPr/>
        </p:nvPicPr>
        <p:blipFill>
          <a:blip r:embed="rId3"/>
          <a:stretch>
            <a:fillRect/>
          </a:stretch>
        </p:blipFill>
        <p:spPr>
          <a:xfrm>
            <a:off x="1069848" y="1618997"/>
            <a:ext cx="7791764" cy="4419209"/>
          </a:xfrm>
          <a:prstGeom prst="rect">
            <a:avLst/>
          </a:prstGeom>
        </p:spPr>
      </p:pic>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73A13EC6-A866-4E8B-BDC4-7971E489A72E}"/>
                  </a:ext>
                </a:extLst>
              </p14:cNvPr>
              <p14:cNvContentPartPr/>
              <p14:nvPr/>
            </p14:nvContentPartPr>
            <p14:xfrm>
              <a:off x="1828948" y="5513104"/>
              <a:ext cx="4238640" cy="149400"/>
            </p14:xfrm>
          </p:contentPart>
        </mc:Choice>
        <mc:Fallback xmlns="">
          <p:pic>
            <p:nvPicPr>
              <p:cNvPr id="7" name="Ink 6">
                <a:extLst>
                  <a:ext uri="{FF2B5EF4-FFF2-40B4-BE49-F238E27FC236}">
                    <a16:creationId xmlns:a16="http://schemas.microsoft.com/office/drawing/2014/main" id="{73A13EC6-A866-4E8B-BDC4-7971E489A72E}"/>
                  </a:ext>
                </a:extLst>
              </p:cNvPr>
              <p:cNvPicPr/>
              <p:nvPr/>
            </p:nvPicPr>
            <p:blipFill>
              <a:blip r:embed="rId5"/>
              <a:stretch>
                <a:fillRect/>
              </a:stretch>
            </p:blipFill>
            <p:spPr>
              <a:xfrm>
                <a:off x="1774948" y="5405104"/>
                <a:ext cx="4346280" cy="365040"/>
              </a:xfrm>
              <a:prstGeom prst="rect">
                <a:avLst/>
              </a:prstGeom>
            </p:spPr>
          </p:pic>
        </mc:Fallback>
      </mc:AlternateContent>
    </p:spTree>
    <p:extLst>
      <p:ext uri="{BB962C8B-B14F-4D97-AF65-F5344CB8AC3E}">
        <p14:creationId xmlns:p14="http://schemas.microsoft.com/office/powerpoint/2010/main" val="11918416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B347-8BD9-4C29-AF18-D1EEE1A02C93}"/>
              </a:ext>
            </a:extLst>
          </p:cNvPr>
          <p:cNvSpPr>
            <a:spLocks noGrp="1"/>
          </p:cNvSpPr>
          <p:nvPr>
            <p:ph type="title"/>
          </p:nvPr>
        </p:nvSpPr>
        <p:spPr>
          <a:xfrm>
            <a:off x="1069848" y="484632"/>
            <a:ext cx="10058400" cy="923330"/>
          </a:xfrm>
        </p:spPr>
        <p:txBody>
          <a:bodyPr/>
          <a:lstStyle/>
          <a:p>
            <a:r>
              <a:rPr lang="de-AT" dirty="0"/>
              <a:t>TAGS</a:t>
            </a:r>
            <a:endParaRPr lang="de-DE" dirty="0"/>
          </a:p>
        </p:txBody>
      </p:sp>
      <p:sp>
        <p:nvSpPr>
          <p:cNvPr id="6" name="TextBox 5">
            <a:extLst>
              <a:ext uri="{FF2B5EF4-FFF2-40B4-BE49-F238E27FC236}">
                <a16:creationId xmlns:a16="http://schemas.microsoft.com/office/drawing/2014/main" id="{6806B019-CA74-448E-9D80-CBF2ABC0564B}"/>
              </a:ext>
            </a:extLst>
          </p:cNvPr>
          <p:cNvSpPr txBox="1"/>
          <p:nvPr/>
        </p:nvSpPr>
        <p:spPr>
          <a:xfrm>
            <a:off x="1120989" y="1222069"/>
            <a:ext cx="3800635" cy="2031325"/>
          </a:xfrm>
          <a:prstGeom prst="rect">
            <a:avLst/>
          </a:prstGeom>
          <a:noFill/>
        </p:spPr>
        <p:txBody>
          <a:bodyPr wrap="square" rtlCol="0">
            <a:spAutoFit/>
          </a:bodyPr>
          <a:lstStyle/>
          <a:p>
            <a:r>
              <a:rPr lang="de-DE" dirty="0"/>
              <a:t>Sie können Tags oberhalb von Feature platzieren, um verwandte Features zu gruppieren, unabhängig von Ihrer Datei- und Verzeichnisstruktur. Außerdem können Sie Tags innerhalb Ihrer CI/CD-Pipeline filtern.</a:t>
            </a:r>
          </a:p>
        </p:txBody>
      </p:sp>
      <p:sp>
        <p:nvSpPr>
          <p:cNvPr id="9" name="TextBox 8">
            <a:extLst>
              <a:ext uri="{FF2B5EF4-FFF2-40B4-BE49-F238E27FC236}">
                <a16:creationId xmlns:a16="http://schemas.microsoft.com/office/drawing/2014/main" id="{9AB59EDB-D4B4-449D-A3CB-152C3A519AE6}"/>
              </a:ext>
            </a:extLst>
          </p:cNvPr>
          <p:cNvSpPr txBox="1"/>
          <p:nvPr/>
        </p:nvSpPr>
        <p:spPr>
          <a:xfrm>
            <a:off x="1169894" y="6172200"/>
            <a:ext cx="4758419" cy="369332"/>
          </a:xfrm>
          <a:prstGeom prst="rect">
            <a:avLst/>
          </a:prstGeom>
          <a:noFill/>
        </p:spPr>
        <p:txBody>
          <a:bodyPr wrap="none" rtlCol="0">
            <a:spAutoFit/>
          </a:bodyPr>
          <a:lstStyle/>
          <a:p>
            <a:r>
              <a:rPr lang="de-AT" dirty="0"/>
              <a:t>Source: </a:t>
            </a:r>
            <a:r>
              <a:rPr lang="de-AT" dirty="0">
                <a:hlinkClick r:id="rId2"/>
              </a:rPr>
              <a:t>https://specflow.org/learn/gherkin</a:t>
            </a:r>
            <a:endParaRPr lang="de-DE" dirty="0"/>
          </a:p>
        </p:txBody>
      </p:sp>
      <p:pic>
        <p:nvPicPr>
          <p:cNvPr id="5" name="Picture 4">
            <a:extLst>
              <a:ext uri="{FF2B5EF4-FFF2-40B4-BE49-F238E27FC236}">
                <a16:creationId xmlns:a16="http://schemas.microsoft.com/office/drawing/2014/main" id="{C31821CA-AFFB-4F55-9B45-CDD156E12EEE}"/>
              </a:ext>
            </a:extLst>
          </p:cNvPr>
          <p:cNvPicPr>
            <a:picLocks noChangeAspect="1"/>
          </p:cNvPicPr>
          <p:nvPr/>
        </p:nvPicPr>
        <p:blipFill>
          <a:blip r:embed="rId3"/>
          <a:stretch>
            <a:fillRect/>
          </a:stretch>
        </p:blipFill>
        <p:spPr>
          <a:xfrm>
            <a:off x="4969026" y="946298"/>
            <a:ext cx="6821568" cy="4271162"/>
          </a:xfrm>
          <a:prstGeom prst="rect">
            <a:avLst/>
          </a:prstGeom>
        </p:spPr>
      </p:pic>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C68B60FC-D547-48B0-ABE8-DB5A583807B6}"/>
                  </a:ext>
                </a:extLst>
              </p14:cNvPr>
              <p14:cNvContentPartPr/>
              <p14:nvPr/>
            </p14:nvContentPartPr>
            <p14:xfrm>
              <a:off x="5634148" y="2553544"/>
              <a:ext cx="619920" cy="122760"/>
            </p14:xfrm>
          </p:contentPart>
        </mc:Choice>
        <mc:Fallback xmlns="">
          <p:pic>
            <p:nvPicPr>
              <p:cNvPr id="7" name="Ink 6">
                <a:extLst>
                  <a:ext uri="{FF2B5EF4-FFF2-40B4-BE49-F238E27FC236}">
                    <a16:creationId xmlns:a16="http://schemas.microsoft.com/office/drawing/2014/main" id="{C68B60FC-D547-48B0-ABE8-DB5A583807B6}"/>
                  </a:ext>
                </a:extLst>
              </p:cNvPr>
              <p:cNvPicPr/>
              <p:nvPr/>
            </p:nvPicPr>
            <p:blipFill>
              <a:blip r:embed="rId5"/>
              <a:stretch>
                <a:fillRect/>
              </a:stretch>
            </p:blipFill>
            <p:spPr>
              <a:xfrm>
                <a:off x="5580148" y="2445544"/>
                <a:ext cx="727560" cy="338400"/>
              </a:xfrm>
              <a:prstGeom prst="rect">
                <a:avLst/>
              </a:prstGeom>
            </p:spPr>
          </p:pic>
        </mc:Fallback>
      </mc:AlternateContent>
    </p:spTree>
    <p:extLst>
      <p:ext uri="{BB962C8B-B14F-4D97-AF65-F5344CB8AC3E}">
        <p14:creationId xmlns:p14="http://schemas.microsoft.com/office/powerpoint/2010/main" val="39084273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B347-8BD9-4C29-AF18-D1EEE1A02C93}"/>
              </a:ext>
            </a:extLst>
          </p:cNvPr>
          <p:cNvSpPr>
            <a:spLocks noGrp="1"/>
          </p:cNvSpPr>
          <p:nvPr>
            <p:ph type="title"/>
          </p:nvPr>
        </p:nvSpPr>
        <p:spPr>
          <a:xfrm>
            <a:off x="1066800" y="188966"/>
            <a:ext cx="10058400" cy="923330"/>
          </a:xfrm>
        </p:spPr>
        <p:txBody>
          <a:bodyPr/>
          <a:lstStyle/>
          <a:p>
            <a:r>
              <a:rPr lang="de-AT" dirty="0" err="1"/>
              <a:t>Delimited</a:t>
            </a:r>
            <a:r>
              <a:rPr lang="de-AT" dirty="0"/>
              <a:t> Parameters + Data </a:t>
            </a:r>
            <a:r>
              <a:rPr lang="de-AT" dirty="0" err="1"/>
              <a:t>Tables</a:t>
            </a:r>
            <a:endParaRPr lang="de-DE" dirty="0"/>
          </a:p>
        </p:txBody>
      </p:sp>
      <p:sp>
        <p:nvSpPr>
          <p:cNvPr id="6" name="TextBox 5">
            <a:extLst>
              <a:ext uri="{FF2B5EF4-FFF2-40B4-BE49-F238E27FC236}">
                <a16:creationId xmlns:a16="http://schemas.microsoft.com/office/drawing/2014/main" id="{6806B019-CA74-448E-9D80-CBF2ABC0564B}"/>
              </a:ext>
            </a:extLst>
          </p:cNvPr>
          <p:cNvSpPr txBox="1"/>
          <p:nvPr/>
        </p:nvSpPr>
        <p:spPr>
          <a:xfrm>
            <a:off x="1120989" y="1222069"/>
            <a:ext cx="3760293" cy="2031325"/>
          </a:xfrm>
          <a:prstGeom prst="rect">
            <a:avLst/>
          </a:prstGeom>
          <a:noFill/>
        </p:spPr>
        <p:txBody>
          <a:bodyPr wrap="square" rtlCol="0">
            <a:spAutoFit/>
          </a:bodyPr>
          <a:lstStyle/>
          <a:p>
            <a:r>
              <a:rPr lang="de-DE" dirty="0"/>
              <a:t>Begrenzte Parameter &lt;&gt; werden als Referenzen verwendet, auf die in den Beispieltabellen Bezug genommen wird. </a:t>
            </a:r>
            <a:r>
              <a:rPr lang="de-DE" dirty="0" err="1"/>
              <a:t>SpecFlow</a:t>
            </a:r>
            <a:r>
              <a:rPr lang="de-DE" dirty="0"/>
              <a:t> wird diese Parameter bei der Ausführung von Tests automatisch ersetzen.</a:t>
            </a:r>
          </a:p>
        </p:txBody>
      </p:sp>
      <p:sp>
        <p:nvSpPr>
          <p:cNvPr id="9" name="TextBox 8">
            <a:extLst>
              <a:ext uri="{FF2B5EF4-FFF2-40B4-BE49-F238E27FC236}">
                <a16:creationId xmlns:a16="http://schemas.microsoft.com/office/drawing/2014/main" id="{9AB59EDB-D4B4-449D-A3CB-152C3A519AE6}"/>
              </a:ext>
            </a:extLst>
          </p:cNvPr>
          <p:cNvSpPr txBox="1"/>
          <p:nvPr/>
        </p:nvSpPr>
        <p:spPr>
          <a:xfrm>
            <a:off x="1120989" y="6338199"/>
            <a:ext cx="4758419" cy="369332"/>
          </a:xfrm>
          <a:prstGeom prst="rect">
            <a:avLst/>
          </a:prstGeom>
          <a:noFill/>
        </p:spPr>
        <p:txBody>
          <a:bodyPr wrap="none" rtlCol="0">
            <a:spAutoFit/>
          </a:bodyPr>
          <a:lstStyle/>
          <a:p>
            <a:r>
              <a:rPr lang="de-AT" dirty="0"/>
              <a:t>Source: </a:t>
            </a:r>
            <a:r>
              <a:rPr lang="de-AT" dirty="0">
                <a:hlinkClick r:id="rId2"/>
              </a:rPr>
              <a:t>https://specflow.org/learn/gherkin</a:t>
            </a:r>
            <a:endParaRPr lang="de-DE" dirty="0"/>
          </a:p>
        </p:txBody>
      </p:sp>
      <p:pic>
        <p:nvPicPr>
          <p:cNvPr id="8" name="Picture 7">
            <a:extLst>
              <a:ext uri="{FF2B5EF4-FFF2-40B4-BE49-F238E27FC236}">
                <a16:creationId xmlns:a16="http://schemas.microsoft.com/office/drawing/2014/main" id="{25CBC8C0-6622-4501-B99A-041579B00A53}"/>
              </a:ext>
            </a:extLst>
          </p:cNvPr>
          <p:cNvPicPr>
            <a:picLocks noChangeAspect="1"/>
          </p:cNvPicPr>
          <p:nvPr/>
        </p:nvPicPr>
        <p:blipFill>
          <a:blip r:embed="rId3"/>
          <a:stretch>
            <a:fillRect/>
          </a:stretch>
        </p:blipFill>
        <p:spPr>
          <a:xfrm>
            <a:off x="5368569" y="946297"/>
            <a:ext cx="6430272" cy="5391902"/>
          </a:xfrm>
          <a:prstGeom prst="rect">
            <a:avLst/>
          </a:prstGeom>
        </p:spPr>
      </p:pic>
      <p:sp>
        <p:nvSpPr>
          <p:cNvPr id="10" name="TextBox 9">
            <a:extLst>
              <a:ext uri="{FF2B5EF4-FFF2-40B4-BE49-F238E27FC236}">
                <a16:creationId xmlns:a16="http://schemas.microsoft.com/office/drawing/2014/main" id="{ABF9EAD9-9F97-4C04-AE2B-943FF0DB8517}"/>
              </a:ext>
            </a:extLst>
          </p:cNvPr>
          <p:cNvSpPr txBox="1"/>
          <p:nvPr/>
        </p:nvSpPr>
        <p:spPr>
          <a:xfrm>
            <a:off x="1120989" y="3429000"/>
            <a:ext cx="3760294" cy="1477328"/>
          </a:xfrm>
          <a:prstGeom prst="rect">
            <a:avLst/>
          </a:prstGeom>
          <a:noFill/>
        </p:spPr>
        <p:txBody>
          <a:bodyPr wrap="square" rtlCol="0">
            <a:spAutoFit/>
          </a:bodyPr>
          <a:lstStyle/>
          <a:p>
            <a:r>
              <a:rPr lang="de-DE" dirty="0"/>
              <a:t>Datentabellen sind praktisch, um eine Liste von Werten an eine Schrittdefinition zu übergeben. Ein nützliches Werkzeug in komplexen Gherkin-Beispielen.</a:t>
            </a:r>
          </a:p>
        </p:txBody>
      </p:sp>
      <mc:AlternateContent xmlns:mc="http://schemas.openxmlformats.org/markup-compatibility/2006" xmlns:p14="http://schemas.microsoft.com/office/powerpoint/2010/main">
        <mc:Choice Requires="p14">
          <p:contentPart p14:bwMode="auto" r:id="rId4">
            <p14:nvContentPartPr>
              <p14:cNvPr id="13" name="Ink 12">
                <a:extLst>
                  <a:ext uri="{FF2B5EF4-FFF2-40B4-BE49-F238E27FC236}">
                    <a16:creationId xmlns:a16="http://schemas.microsoft.com/office/drawing/2014/main" id="{74D7D3BA-FC6C-40B1-97C4-516C822DC55E}"/>
                  </a:ext>
                </a:extLst>
              </p14:cNvPr>
              <p14:cNvContentPartPr/>
              <p14:nvPr/>
            </p14:nvContentPartPr>
            <p14:xfrm>
              <a:off x="7664548" y="3348064"/>
              <a:ext cx="578160" cy="28080"/>
            </p14:xfrm>
          </p:contentPart>
        </mc:Choice>
        <mc:Fallback xmlns="">
          <p:pic>
            <p:nvPicPr>
              <p:cNvPr id="13" name="Ink 12">
                <a:extLst>
                  <a:ext uri="{FF2B5EF4-FFF2-40B4-BE49-F238E27FC236}">
                    <a16:creationId xmlns:a16="http://schemas.microsoft.com/office/drawing/2014/main" id="{74D7D3BA-FC6C-40B1-97C4-516C822DC55E}"/>
                  </a:ext>
                </a:extLst>
              </p:cNvPr>
              <p:cNvPicPr/>
              <p:nvPr/>
            </p:nvPicPr>
            <p:blipFill>
              <a:blip r:embed="rId5"/>
              <a:stretch>
                <a:fillRect/>
              </a:stretch>
            </p:blipFill>
            <p:spPr>
              <a:xfrm>
                <a:off x="7610548" y="3240424"/>
                <a:ext cx="685800" cy="2437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4" name="Ink 13">
                <a:extLst>
                  <a:ext uri="{FF2B5EF4-FFF2-40B4-BE49-F238E27FC236}">
                    <a16:creationId xmlns:a16="http://schemas.microsoft.com/office/drawing/2014/main" id="{AF43ACAD-B630-4687-8084-E11670F8E51D}"/>
                  </a:ext>
                </a:extLst>
              </p14:cNvPr>
              <p14:cNvContentPartPr/>
              <p14:nvPr/>
            </p14:nvContentPartPr>
            <p14:xfrm>
              <a:off x="7530268" y="3643984"/>
              <a:ext cx="632880" cy="28440"/>
            </p14:xfrm>
          </p:contentPart>
        </mc:Choice>
        <mc:Fallback xmlns="">
          <p:pic>
            <p:nvPicPr>
              <p:cNvPr id="14" name="Ink 13">
                <a:extLst>
                  <a:ext uri="{FF2B5EF4-FFF2-40B4-BE49-F238E27FC236}">
                    <a16:creationId xmlns:a16="http://schemas.microsoft.com/office/drawing/2014/main" id="{AF43ACAD-B630-4687-8084-E11670F8E51D}"/>
                  </a:ext>
                </a:extLst>
              </p:cNvPr>
              <p:cNvPicPr/>
              <p:nvPr/>
            </p:nvPicPr>
            <p:blipFill>
              <a:blip r:embed="rId7"/>
              <a:stretch>
                <a:fillRect/>
              </a:stretch>
            </p:blipFill>
            <p:spPr>
              <a:xfrm>
                <a:off x="7476268" y="3536344"/>
                <a:ext cx="740520" cy="2440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5" name="Ink 14">
                <a:extLst>
                  <a:ext uri="{FF2B5EF4-FFF2-40B4-BE49-F238E27FC236}">
                    <a16:creationId xmlns:a16="http://schemas.microsoft.com/office/drawing/2014/main" id="{2A21ADCB-B4BF-4080-A072-716250DECB21}"/>
                  </a:ext>
                </a:extLst>
              </p14:cNvPr>
              <p14:cNvContentPartPr/>
              <p14:nvPr/>
            </p14:nvContentPartPr>
            <p14:xfrm>
              <a:off x="8081788" y="4423024"/>
              <a:ext cx="663480" cy="55080"/>
            </p14:xfrm>
          </p:contentPart>
        </mc:Choice>
        <mc:Fallback xmlns="">
          <p:pic>
            <p:nvPicPr>
              <p:cNvPr id="15" name="Ink 14">
                <a:extLst>
                  <a:ext uri="{FF2B5EF4-FFF2-40B4-BE49-F238E27FC236}">
                    <a16:creationId xmlns:a16="http://schemas.microsoft.com/office/drawing/2014/main" id="{2A21ADCB-B4BF-4080-A072-716250DECB21}"/>
                  </a:ext>
                </a:extLst>
              </p:cNvPr>
              <p:cNvPicPr/>
              <p:nvPr/>
            </p:nvPicPr>
            <p:blipFill>
              <a:blip r:embed="rId9"/>
              <a:stretch>
                <a:fillRect/>
              </a:stretch>
            </p:blipFill>
            <p:spPr>
              <a:xfrm>
                <a:off x="8027788" y="4315024"/>
                <a:ext cx="771120" cy="2707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6" name="Ink 15">
                <a:extLst>
                  <a:ext uri="{FF2B5EF4-FFF2-40B4-BE49-F238E27FC236}">
                    <a16:creationId xmlns:a16="http://schemas.microsoft.com/office/drawing/2014/main" id="{BD5E6397-DD3F-4972-92AC-451410140F48}"/>
                  </a:ext>
                </a:extLst>
              </p14:cNvPr>
              <p14:cNvContentPartPr/>
              <p14:nvPr/>
            </p14:nvContentPartPr>
            <p14:xfrm>
              <a:off x="6199348" y="5027464"/>
              <a:ext cx="2270520" cy="42120"/>
            </p14:xfrm>
          </p:contentPart>
        </mc:Choice>
        <mc:Fallback xmlns="">
          <p:pic>
            <p:nvPicPr>
              <p:cNvPr id="16" name="Ink 15">
                <a:extLst>
                  <a:ext uri="{FF2B5EF4-FFF2-40B4-BE49-F238E27FC236}">
                    <a16:creationId xmlns:a16="http://schemas.microsoft.com/office/drawing/2014/main" id="{BD5E6397-DD3F-4972-92AC-451410140F48}"/>
                  </a:ext>
                </a:extLst>
              </p:cNvPr>
              <p:cNvPicPr/>
              <p:nvPr/>
            </p:nvPicPr>
            <p:blipFill>
              <a:blip r:embed="rId11"/>
              <a:stretch>
                <a:fillRect/>
              </a:stretch>
            </p:blipFill>
            <p:spPr>
              <a:xfrm>
                <a:off x="6145348" y="4919464"/>
                <a:ext cx="2378160" cy="25776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7" name="Ink 16">
                <a:extLst>
                  <a:ext uri="{FF2B5EF4-FFF2-40B4-BE49-F238E27FC236}">
                    <a16:creationId xmlns:a16="http://schemas.microsoft.com/office/drawing/2014/main" id="{FD8C7C05-C803-434D-B872-7874F05F6FB6}"/>
                  </a:ext>
                </a:extLst>
              </p14:cNvPr>
              <p14:cNvContentPartPr/>
              <p14:nvPr/>
            </p14:nvContentPartPr>
            <p14:xfrm>
              <a:off x="6239308" y="5255704"/>
              <a:ext cx="1329840" cy="109800"/>
            </p14:xfrm>
          </p:contentPart>
        </mc:Choice>
        <mc:Fallback xmlns="">
          <p:pic>
            <p:nvPicPr>
              <p:cNvPr id="17" name="Ink 16">
                <a:extLst>
                  <a:ext uri="{FF2B5EF4-FFF2-40B4-BE49-F238E27FC236}">
                    <a16:creationId xmlns:a16="http://schemas.microsoft.com/office/drawing/2014/main" id="{FD8C7C05-C803-434D-B872-7874F05F6FB6}"/>
                  </a:ext>
                </a:extLst>
              </p:cNvPr>
              <p:cNvPicPr/>
              <p:nvPr/>
            </p:nvPicPr>
            <p:blipFill>
              <a:blip r:embed="rId13"/>
              <a:stretch>
                <a:fillRect/>
              </a:stretch>
            </p:blipFill>
            <p:spPr>
              <a:xfrm>
                <a:off x="6185668" y="5148064"/>
                <a:ext cx="1437480" cy="32544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8" name="Ink 17">
                <a:extLst>
                  <a:ext uri="{FF2B5EF4-FFF2-40B4-BE49-F238E27FC236}">
                    <a16:creationId xmlns:a16="http://schemas.microsoft.com/office/drawing/2014/main" id="{82DE12B4-8482-4FDD-B147-47F00560994D}"/>
                  </a:ext>
                </a:extLst>
              </p14:cNvPr>
              <p14:cNvContentPartPr/>
              <p14:nvPr/>
            </p14:nvContentPartPr>
            <p14:xfrm>
              <a:off x="6148228" y="5336344"/>
              <a:ext cx="1436040" cy="42840"/>
            </p14:xfrm>
          </p:contentPart>
        </mc:Choice>
        <mc:Fallback xmlns="">
          <p:pic>
            <p:nvPicPr>
              <p:cNvPr id="18" name="Ink 17">
                <a:extLst>
                  <a:ext uri="{FF2B5EF4-FFF2-40B4-BE49-F238E27FC236}">
                    <a16:creationId xmlns:a16="http://schemas.microsoft.com/office/drawing/2014/main" id="{82DE12B4-8482-4FDD-B147-47F00560994D}"/>
                  </a:ext>
                </a:extLst>
              </p:cNvPr>
              <p:cNvPicPr/>
              <p:nvPr/>
            </p:nvPicPr>
            <p:blipFill>
              <a:blip r:embed="rId15"/>
              <a:stretch>
                <a:fillRect/>
              </a:stretch>
            </p:blipFill>
            <p:spPr>
              <a:xfrm>
                <a:off x="6094588" y="5228344"/>
                <a:ext cx="1543680" cy="2584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9" name="Ink 18">
                <a:extLst>
                  <a:ext uri="{FF2B5EF4-FFF2-40B4-BE49-F238E27FC236}">
                    <a16:creationId xmlns:a16="http://schemas.microsoft.com/office/drawing/2014/main" id="{B29BAA6F-B9F4-4195-BF23-38220DF3A991}"/>
                  </a:ext>
                </a:extLst>
              </p14:cNvPr>
              <p14:cNvContentPartPr/>
              <p14:nvPr/>
            </p14:nvContentPartPr>
            <p14:xfrm>
              <a:off x="6199348" y="5620744"/>
              <a:ext cx="1291320" cy="93240"/>
            </p14:xfrm>
          </p:contentPart>
        </mc:Choice>
        <mc:Fallback xmlns="">
          <p:pic>
            <p:nvPicPr>
              <p:cNvPr id="19" name="Ink 18">
                <a:extLst>
                  <a:ext uri="{FF2B5EF4-FFF2-40B4-BE49-F238E27FC236}">
                    <a16:creationId xmlns:a16="http://schemas.microsoft.com/office/drawing/2014/main" id="{B29BAA6F-B9F4-4195-BF23-38220DF3A991}"/>
                  </a:ext>
                </a:extLst>
              </p:cNvPr>
              <p:cNvPicPr/>
              <p:nvPr/>
            </p:nvPicPr>
            <p:blipFill>
              <a:blip r:embed="rId17"/>
              <a:stretch>
                <a:fillRect/>
              </a:stretch>
            </p:blipFill>
            <p:spPr>
              <a:xfrm>
                <a:off x="6145348" y="5512744"/>
                <a:ext cx="1398960" cy="3088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0" name="Ink 19">
                <a:extLst>
                  <a:ext uri="{FF2B5EF4-FFF2-40B4-BE49-F238E27FC236}">
                    <a16:creationId xmlns:a16="http://schemas.microsoft.com/office/drawing/2014/main" id="{B6EC95CD-6F5A-4592-B991-27558B94EE1C}"/>
                  </a:ext>
                </a:extLst>
              </p14:cNvPr>
              <p14:cNvContentPartPr/>
              <p14:nvPr/>
            </p14:nvContentPartPr>
            <p14:xfrm>
              <a:off x="6172348" y="5893984"/>
              <a:ext cx="1332360" cy="20880"/>
            </p14:xfrm>
          </p:contentPart>
        </mc:Choice>
        <mc:Fallback xmlns="">
          <p:pic>
            <p:nvPicPr>
              <p:cNvPr id="20" name="Ink 19">
                <a:extLst>
                  <a:ext uri="{FF2B5EF4-FFF2-40B4-BE49-F238E27FC236}">
                    <a16:creationId xmlns:a16="http://schemas.microsoft.com/office/drawing/2014/main" id="{B6EC95CD-6F5A-4592-B991-27558B94EE1C}"/>
                  </a:ext>
                </a:extLst>
              </p:cNvPr>
              <p:cNvPicPr/>
              <p:nvPr/>
            </p:nvPicPr>
            <p:blipFill>
              <a:blip r:embed="rId19"/>
              <a:stretch>
                <a:fillRect/>
              </a:stretch>
            </p:blipFill>
            <p:spPr>
              <a:xfrm>
                <a:off x="6118348" y="5786344"/>
                <a:ext cx="1440000" cy="236520"/>
              </a:xfrm>
              <a:prstGeom prst="rect">
                <a:avLst/>
              </a:prstGeom>
            </p:spPr>
          </p:pic>
        </mc:Fallback>
      </mc:AlternateContent>
    </p:spTree>
    <p:extLst>
      <p:ext uri="{BB962C8B-B14F-4D97-AF65-F5344CB8AC3E}">
        <p14:creationId xmlns:p14="http://schemas.microsoft.com/office/powerpoint/2010/main" val="2970027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FC5C1-0421-499F-BFC7-B4165D70F21F}"/>
              </a:ext>
            </a:extLst>
          </p:cNvPr>
          <p:cNvSpPr>
            <a:spLocks noGrp="1"/>
          </p:cNvSpPr>
          <p:nvPr>
            <p:ph type="title"/>
          </p:nvPr>
        </p:nvSpPr>
        <p:spPr/>
        <p:txBody>
          <a:bodyPr/>
          <a:lstStyle/>
          <a:p>
            <a:r>
              <a:rPr lang="de-DE" err="1"/>
              <a:t>Examples</a:t>
            </a:r>
            <a:r>
              <a:rPr lang="de-DE"/>
              <a:t>…</a:t>
            </a:r>
            <a:endParaRPr lang="LID4096"/>
          </a:p>
        </p:txBody>
      </p:sp>
      <p:pic>
        <p:nvPicPr>
          <p:cNvPr id="5" name="Picture 4">
            <a:extLst>
              <a:ext uri="{FF2B5EF4-FFF2-40B4-BE49-F238E27FC236}">
                <a16:creationId xmlns:a16="http://schemas.microsoft.com/office/drawing/2014/main" id="{A8AE610B-B443-46A2-95CF-0FBBB4A00456}"/>
              </a:ext>
            </a:extLst>
          </p:cNvPr>
          <p:cNvPicPr>
            <a:picLocks noChangeAspect="1"/>
          </p:cNvPicPr>
          <p:nvPr/>
        </p:nvPicPr>
        <p:blipFill>
          <a:blip r:embed="rId2"/>
          <a:stretch>
            <a:fillRect/>
          </a:stretch>
        </p:blipFill>
        <p:spPr>
          <a:xfrm>
            <a:off x="1819393" y="1690688"/>
            <a:ext cx="8553213" cy="4389478"/>
          </a:xfrm>
          <a:prstGeom prst="rect">
            <a:avLst/>
          </a:prstGeom>
        </p:spPr>
      </p:pic>
      <p:pic>
        <p:nvPicPr>
          <p:cNvPr id="4" name="Picture 3">
            <a:extLst>
              <a:ext uri="{FF2B5EF4-FFF2-40B4-BE49-F238E27FC236}">
                <a16:creationId xmlns:a16="http://schemas.microsoft.com/office/drawing/2014/main" id="{A096371C-6C2A-4DF0-8782-E2DCD25BB723}"/>
              </a:ext>
            </a:extLst>
          </p:cNvPr>
          <p:cNvPicPr>
            <a:picLocks noChangeAspect="1"/>
          </p:cNvPicPr>
          <p:nvPr/>
        </p:nvPicPr>
        <p:blipFill>
          <a:blip r:embed="rId3"/>
          <a:stretch>
            <a:fillRect/>
          </a:stretch>
        </p:blipFill>
        <p:spPr>
          <a:xfrm>
            <a:off x="4765057" y="684553"/>
            <a:ext cx="6224342" cy="5212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169112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B347-8BD9-4C29-AF18-D1EEE1A02C93}"/>
              </a:ext>
            </a:extLst>
          </p:cNvPr>
          <p:cNvSpPr>
            <a:spLocks noGrp="1"/>
          </p:cNvSpPr>
          <p:nvPr>
            <p:ph type="title"/>
          </p:nvPr>
        </p:nvSpPr>
        <p:spPr>
          <a:xfrm>
            <a:off x="1069848" y="484632"/>
            <a:ext cx="10058400" cy="923330"/>
          </a:xfrm>
        </p:spPr>
        <p:txBody>
          <a:bodyPr/>
          <a:lstStyle/>
          <a:p>
            <a:r>
              <a:rPr lang="de-AT" dirty="0"/>
              <a:t>RULE </a:t>
            </a:r>
            <a:r>
              <a:rPr lang="de-AT" sz="3600" dirty="0"/>
              <a:t>(Rule, Regel)</a:t>
            </a:r>
            <a:endParaRPr lang="de-DE" sz="3600" dirty="0"/>
          </a:p>
        </p:txBody>
      </p:sp>
      <p:sp>
        <p:nvSpPr>
          <p:cNvPr id="6" name="TextBox 5">
            <a:extLst>
              <a:ext uri="{FF2B5EF4-FFF2-40B4-BE49-F238E27FC236}">
                <a16:creationId xmlns:a16="http://schemas.microsoft.com/office/drawing/2014/main" id="{6806B019-CA74-448E-9D80-CBF2ABC0564B}"/>
              </a:ext>
            </a:extLst>
          </p:cNvPr>
          <p:cNvSpPr txBox="1"/>
          <p:nvPr/>
        </p:nvSpPr>
        <p:spPr>
          <a:xfrm>
            <a:off x="1120989" y="1222069"/>
            <a:ext cx="3800635" cy="3416320"/>
          </a:xfrm>
          <a:prstGeom prst="rect">
            <a:avLst/>
          </a:prstGeom>
          <a:noFill/>
        </p:spPr>
        <p:txBody>
          <a:bodyPr wrap="square" rtlCol="0">
            <a:spAutoFit/>
          </a:bodyPr>
          <a:lstStyle/>
          <a:p>
            <a:r>
              <a:rPr lang="de-DE" dirty="0"/>
              <a:t>Der Zweck des Schlüsselworts Rule ist die Darstellung einer Geschäftsregel, die implementiert werden sollte. Es liefert zusätzliche Informationen für ein Merkmal. Eine Rule wird verwendet, um mehrere Szenarien zusammenzufassen, die zu dieser Geschäftsregel gehören. Eine Regel sollte ein oder mehrere Szenarien enthalten, die die jeweilige Regel veranschaulichen.</a:t>
            </a:r>
          </a:p>
        </p:txBody>
      </p:sp>
      <p:sp>
        <p:nvSpPr>
          <p:cNvPr id="9" name="TextBox 8">
            <a:extLst>
              <a:ext uri="{FF2B5EF4-FFF2-40B4-BE49-F238E27FC236}">
                <a16:creationId xmlns:a16="http://schemas.microsoft.com/office/drawing/2014/main" id="{9AB59EDB-D4B4-449D-A3CB-152C3A519AE6}"/>
              </a:ext>
            </a:extLst>
          </p:cNvPr>
          <p:cNvSpPr txBox="1"/>
          <p:nvPr/>
        </p:nvSpPr>
        <p:spPr>
          <a:xfrm>
            <a:off x="1169894" y="6172200"/>
            <a:ext cx="6552435" cy="369332"/>
          </a:xfrm>
          <a:prstGeom prst="rect">
            <a:avLst/>
          </a:prstGeom>
          <a:noFill/>
        </p:spPr>
        <p:txBody>
          <a:bodyPr wrap="none" rtlCol="0">
            <a:spAutoFit/>
          </a:bodyPr>
          <a:lstStyle/>
          <a:p>
            <a:r>
              <a:rPr lang="de-AT" dirty="0"/>
              <a:t>Source: </a:t>
            </a:r>
            <a:r>
              <a:rPr lang="de-DE" dirty="0">
                <a:hlinkClick r:id="rId2"/>
              </a:rPr>
              <a:t>Gherkin Reference — </a:t>
            </a:r>
            <a:r>
              <a:rPr lang="de-DE" dirty="0" err="1">
                <a:hlinkClick r:id="rId2"/>
              </a:rPr>
              <a:t>documentation</a:t>
            </a:r>
            <a:r>
              <a:rPr lang="de-DE" dirty="0">
                <a:hlinkClick r:id="rId2"/>
              </a:rPr>
              <a:t> (specflow.org)</a:t>
            </a:r>
            <a:endParaRPr lang="de-DE" dirty="0"/>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C68B60FC-D547-48B0-ABE8-DB5A583807B6}"/>
                  </a:ext>
                </a:extLst>
              </p14:cNvPr>
              <p14:cNvContentPartPr/>
              <p14:nvPr/>
            </p14:nvContentPartPr>
            <p14:xfrm>
              <a:off x="5634148" y="2553544"/>
              <a:ext cx="619920" cy="122760"/>
            </p14:xfrm>
          </p:contentPart>
        </mc:Choice>
        <mc:Fallback xmlns="">
          <p:pic>
            <p:nvPicPr>
              <p:cNvPr id="7" name="Ink 6">
                <a:extLst>
                  <a:ext uri="{FF2B5EF4-FFF2-40B4-BE49-F238E27FC236}">
                    <a16:creationId xmlns:a16="http://schemas.microsoft.com/office/drawing/2014/main" id="{C68B60FC-D547-48B0-ABE8-DB5A583807B6}"/>
                  </a:ext>
                </a:extLst>
              </p:cNvPr>
              <p:cNvPicPr/>
              <p:nvPr/>
            </p:nvPicPr>
            <p:blipFill>
              <a:blip r:embed="rId4"/>
              <a:stretch>
                <a:fillRect/>
              </a:stretch>
            </p:blipFill>
            <p:spPr>
              <a:xfrm>
                <a:off x="5580148" y="2445860"/>
                <a:ext cx="727560" cy="337769"/>
              </a:xfrm>
              <a:prstGeom prst="rect">
                <a:avLst/>
              </a:prstGeom>
            </p:spPr>
          </p:pic>
        </mc:Fallback>
      </mc:AlternateContent>
      <p:pic>
        <p:nvPicPr>
          <p:cNvPr id="4" name="Picture 3">
            <a:extLst>
              <a:ext uri="{FF2B5EF4-FFF2-40B4-BE49-F238E27FC236}">
                <a16:creationId xmlns:a16="http://schemas.microsoft.com/office/drawing/2014/main" id="{50BC2756-1457-402C-A47C-89AC3C72A012}"/>
              </a:ext>
            </a:extLst>
          </p:cNvPr>
          <p:cNvPicPr>
            <a:picLocks noChangeAspect="1"/>
          </p:cNvPicPr>
          <p:nvPr/>
        </p:nvPicPr>
        <p:blipFill>
          <a:blip r:embed="rId5"/>
          <a:stretch>
            <a:fillRect/>
          </a:stretch>
        </p:blipFill>
        <p:spPr>
          <a:xfrm>
            <a:off x="4921624" y="866377"/>
            <a:ext cx="7038774" cy="4150791"/>
          </a:xfrm>
          <a:prstGeom prst="rect">
            <a:avLst/>
          </a:prstGeom>
        </p:spPr>
      </p:pic>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5535506D-D170-4FE9-AE5D-78844E51FCD5}"/>
                  </a:ext>
                </a:extLst>
              </p14:cNvPr>
              <p14:cNvContentPartPr/>
              <p14:nvPr/>
            </p14:nvContentPartPr>
            <p14:xfrm>
              <a:off x="5116942" y="1594178"/>
              <a:ext cx="2026440" cy="266040"/>
            </p14:xfrm>
          </p:contentPart>
        </mc:Choice>
        <mc:Fallback xmlns="">
          <p:pic>
            <p:nvPicPr>
              <p:cNvPr id="8" name="Ink 7">
                <a:extLst>
                  <a:ext uri="{FF2B5EF4-FFF2-40B4-BE49-F238E27FC236}">
                    <a16:creationId xmlns:a16="http://schemas.microsoft.com/office/drawing/2014/main" id="{5535506D-D170-4FE9-AE5D-78844E51FCD5}"/>
                  </a:ext>
                </a:extLst>
              </p:cNvPr>
              <p:cNvPicPr/>
              <p:nvPr/>
            </p:nvPicPr>
            <p:blipFill>
              <a:blip r:embed="rId7"/>
              <a:stretch>
                <a:fillRect/>
              </a:stretch>
            </p:blipFill>
            <p:spPr>
              <a:xfrm>
                <a:off x="5062942" y="1486178"/>
                <a:ext cx="2134080" cy="4816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1" name="Ink 10">
                <a:extLst>
                  <a:ext uri="{FF2B5EF4-FFF2-40B4-BE49-F238E27FC236}">
                    <a16:creationId xmlns:a16="http://schemas.microsoft.com/office/drawing/2014/main" id="{B25A914C-7840-448F-A142-E278A5871B3C}"/>
                  </a:ext>
                </a:extLst>
              </p14:cNvPr>
              <p14:cNvContentPartPr/>
              <p14:nvPr/>
            </p14:nvContentPartPr>
            <p14:xfrm>
              <a:off x="5187142" y="3971978"/>
              <a:ext cx="2890440" cy="185400"/>
            </p14:xfrm>
          </p:contentPart>
        </mc:Choice>
        <mc:Fallback xmlns="">
          <p:pic>
            <p:nvPicPr>
              <p:cNvPr id="11" name="Ink 10">
                <a:extLst>
                  <a:ext uri="{FF2B5EF4-FFF2-40B4-BE49-F238E27FC236}">
                    <a16:creationId xmlns:a16="http://schemas.microsoft.com/office/drawing/2014/main" id="{B25A914C-7840-448F-A142-E278A5871B3C}"/>
                  </a:ext>
                </a:extLst>
              </p:cNvPr>
              <p:cNvPicPr/>
              <p:nvPr/>
            </p:nvPicPr>
            <p:blipFill>
              <a:blip r:embed="rId9"/>
              <a:stretch>
                <a:fillRect/>
              </a:stretch>
            </p:blipFill>
            <p:spPr>
              <a:xfrm>
                <a:off x="5133142" y="3864338"/>
                <a:ext cx="2998080" cy="401040"/>
              </a:xfrm>
              <a:prstGeom prst="rect">
                <a:avLst/>
              </a:prstGeom>
            </p:spPr>
          </p:pic>
        </mc:Fallback>
      </mc:AlternateContent>
    </p:spTree>
    <p:extLst>
      <p:ext uri="{BB962C8B-B14F-4D97-AF65-F5344CB8AC3E}">
        <p14:creationId xmlns:p14="http://schemas.microsoft.com/office/powerpoint/2010/main" val="38222921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B347-8BD9-4C29-AF18-D1EEE1A02C93}"/>
              </a:ext>
            </a:extLst>
          </p:cNvPr>
          <p:cNvSpPr>
            <a:spLocks noGrp="1"/>
          </p:cNvSpPr>
          <p:nvPr>
            <p:ph type="title"/>
          </p:nvPr>
        </p:nvSpPr>
        <p:spPr>
          <a:xfrm>
            <a:off x="1069848" y="484632"/>
            <a:ext cx="10058400" cy="923330"/>
          </a:xfrm>
        </p:spPr>
        <p:txBody>
          <a:bodyPr/>
          <a:lstStyle/>
          <a:p>
            <a:r>
              <a:rPr lang="de-AT" dirty="0"/>
              <a:t>And, BUT </a:t>
            </a:r>
            <a:r>
              <a:rPr lang="de-AT" sz="3600" dirty="0"/>
              <a:t>(und, Aber)</a:t>
            </a:r>
            <a:endParaRPr lang="de-DE" sz="3600" dirty="0"/>
          </a:p>
        </p:txBody>
      </p:sp>
      <p:sp>
        <p:nvSpPr>
          <p:cNvPr id="9" name="TextBox 8">
            <a:extLst>
              <a:ext uri="{FF2B5EF4-FFF2-40B4-BE49-F238E27FC236}">
                <a16:creationId xmlns:a16="http://schemas.microsoft.com/office/drawing/2014/main" id="{9AB59EDB-D4B4-449D-A3CB-152C3A519AE6}"/>
              </a:ext>
            </a:extLst>
          </p:cNvPr>
          <p:cNvSpPr txBox="1"/>
          <p:nvPr/>
        </p:nvSpPr>
        <p:spPr>
          <a:xfrm>
            <a:off x="1069848" y="6304958"/>
            <a:ext cx="6552435" cy="369332"/>
          </a:xfrm>
          <a:prstGeom prst="rect">
            <a:avLst/>
          </a:prstGeom>
          <a:noFill/>
        </p:spPr>
        <p:txBody>
          <a:bodyPr wrap="none" rtlCol="0">
            <a:spAutoFit/>
          </a:bodyPr>
          <a:lstStyle/>
          <a:p>
            <a:r>
              <a:rPr lang="de-AT" dirty="0"/>
              <a:t>Source: </a:t>
            </a:r>
            <a:r>
              <a:rPr lang="de-DE" dirty="0">
                <a:hlinkClick r:id="rId2"/>
              </a:rPr>
              <a:t>Gherkin Reference — </a:t>
            </a:r>
            <a:r>
              <a:rPr lang="de-DE" dirty="0" err="1">
                <a:hlinkClick r:id="rId2"/>
              </a:rPr>
              <a:t>documentation</a:t>
            </a:r>
            <a:r>
              <a:rPr lang="de-DE" dirty="0">
                <a:hlinkClick r:id="rId2"/>
              </a:rPr>
              <a:t> (specflow.org)</a:t>
            </a:r>
            <a:endParaRPr lang="de-DE" dirty="0"/>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C68B60FC-D547-48B0-ABE8-DB5A583807B6}"/>
                  </a:ext>
                </a:extLst>
              </p14:cNvPr>
              <p14:cNvContentPartPr/>
              <p14:nvPr/>
            </p14:nvContentPartPr>
            <p14:xfrm>
              <a:off x="5634148" y="2553544"/>
              <a:ext cx="619920" cy="122760"/>
            </p14:xfrm>
          </p:contentPart>
        </mc:Choice>
        <mc:Fallback xmlns="">
          <p:pic>
            <p:nvPicPr>
              <p:cNvPr id="7" name="Ink 6">
                <a:extLst>
                  <a:ext uri="{FF2B5EF4-FFF2-40B4-BE49-F238E27FC236}">
                    <a16:creationId xmlns:a16="http://schemas.microsoft.com/office/drawing/2014/main" id="{C68B60FC-D547-48B0-ABE8-DB5A583807B6}"/>
                  </a:ext>
                </a:extLst>
              </p:cNvPr>
              <p:cNvPicPr/>
              <p:nvPr/>
            </p:nvPicPr>
            <p:blipFill>
              <a:blip r:embed="rId4"/>
              <a:stretch>
                <a:fillRect/>
              </a:stretch>
            </p:blipFill>
            <p:spPr>
              <a:xfrm>
                <a:off x="5580148" y="2445860"/>
                <a:ext cx="727560" cy="337769"/>
              </a:xfrm>
              <a:prstGeom prst="rect">
                <a:avLst/>
              </a:prstGeom>
            </p:spPr>
          </p:pic>
        </mc:Fallback>
      </mc:AlternateContent>
      <p:pic>
        <p:nvPicPr>
          <p:cNvPr id="5" name="Picture 4">
            <a:extLst>
              <a:ext uri="{FF2B5EF4-FFF2-40B4-BE49-F238E27FC236}">
                <a16:creationId xmlns:a16="http://schemas.microsoft.com/office/drawing/2014/main" id="{566E7CF3-A3A6-4F66-A44E-59897C976201}"/>
              </a:ext>
            </a:extLst>
          </p:cNvPr>
          <p:cNvPicPr>
            <a:picLocks noChangeAspect="1"/>
          </p:cNvPicPr>
          <p:nvPr/>
        </p:nvPicPr>
        <p:blipFill>
          <a:blip r:embed="rId5"/>
          <a:stretch>
            <a:fillRect/>
          </a:stretch>
        </p:blipFill>
        <p:spPr>
          <a:xfrm>
            <a:off x="901357" y="1295721"/>
            <a:ext cx="10389286" cy="2515645"/>
          </a:xfrm>
          <a:prstGeom prst="rect">
            <a:avLst/>
          </a:prstGeom>
        </p:spPr>
      </p:pic>
      <mc:AlternateContent xmlns:mc="http://schemas.openxmlformats.org/markup-compatibility/2006" xmlns:p14="http://schemas.microsoft.com/office/powerpoint/2010/main">
        <mc:Choice Requires="p14">
          <p:contentPart p14:bwMode="auto" r:id="rId6">
            <p14:nvContentPartPr>
              <p14:cNvPr id="14" name="Ink 13">
                <a:extLst>
                  <a:ext uri="{FF2B5EF4-FFF2-40B4-BE49-F238E27FC236}">
                    <a16:creationId xmlns:a16="http://schemas.microsoft.com/office/drawing/2014/main" id="{59A1C886-F11B-4542-A7E0-6BA5E886CE93}"/>
                  </a:ext>
                </a:extLst>
              </p14:cNvPr>
              <p14:cNvContentPartPr/>
              <p14:nvPr/>
            </p14:nvContentPartPr>
            <p14:xfrm>
              <a:off x="1413262" y="1944098"/>
              <a:ext cx="490320" cy="34560"/>
            </p14:xfrm>
          </p:contentPart>
        </mc:Choice>
        <mc:Fallback xmlns="">
          <p:pic>
            <p:nvPicPr>
              <p:cNvPr id="14" name="Ink 13">
                <a:extLst>
                  <a:ext uri="{FF2B5EF4-FFF2-40B4-BE49-F238E27FC236}">
                    <a16:creationId xmlns:a16="http://schemas.microsoft.com/office/drawing/2014/main" id="{59A1C886-F11B-4542-A7E0-6BA5E886CE93}"/>
                  </a:ext>
                </a:extLst>
              </p:cNvPr>
              <p:cNvPicPr/>
              <p:nvPr/>
            </p:nvPicPr>
            <p:blipFill>
              <a:blip r:embed="rId7"/>
              <a:stretch>
                <a:fillRect/>
              </a:stretch>
            </p:blipFill>
            <p:spPr>
              <a:xfrm>
                <a:off x="1359262" y="1836098"/>
                <a:ext cx="597960" cy="2502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5" name="Ink 14">
                <a:extLst>
                  <a:ext uri="{FF2B5EF4-FFF2-40B4-BE49-F238E27FC236}">
                    <a16:creationId xmlns:a16="http://schemas.microsoft.com/office/drawing/2014/main" id="{FDE95B29-1776-4670-84D1-A529167DC126}"/>
                  </a:ext>
                </a:extLst>
              </p14:cNvPr>
              <p14:cNvContentPartPr/>
              <p14:nvPr/>
            </p14:nvContentPartPr>
            <p14:xfrm>
              <a:off x="1413262" y="2210498"/>
              <a:ext cx="516960" cy="17640"/>
            </p14:xfrm>
          </p:contentPart>
        </mc:Choice>
        <mc:Fallback xmlns="">
          <p:pic>
            <p:nvPicPr>
              <p:cNvPr id="15" name="Ink 14">
                <a:extLst>
                  <a:ext uri="{FF2B5EF4-FFF2-40B4-BE49-F238E27FC236}">
                    <a16:creationId xmlns:a16="http://schemas.microsoft.com/office/drawing/2014/main" id="{FDE95B29-1776-4670-84D1-A529167DC126}"/>
                  </a:ext>
                </a:extLst>
              </p:cNvPr>
              <p:cNvPicPr/>
              <p:nvPr/>
            </p:nvPicPr>
            <p:blipFill>
              <a:blip r:embed="rId9"/>
              <a:stretch>
                <a:fillRect/>
              </a:stretch>
            </p:blipFill>
            <p:spPr>
              <a:xfrm>
                <a:off x="1359262" y="2102858"/>
                <a:ext cx="624600" cy="23328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6" name="Ink 15">
                <a:extLst>
                  <a:ext uri="{FF2B5EF4-FFF2-40B4-BE49-F238E27FC236}">
                    <a16:creationId xmlns:a16="http://schemas.microsoft.com/office/drawing/2014/main" id="{B4F44DB9-9787-4244-BC81-C759650C2E6A}"/>
                  </a:ext>
                </a:extLst>
              </p14:cNvPr>
              <p14:cNvContentPartPr/>
              <p14:nvPr/>
            </p14:nvContentPartPr>
            <p14:xfrm>
              <a:off x="1462582" y="2510378"/>
              <a:ext cx="464400" cy="360"/>
            </p14:xfrm>
          </p:contentPart>
        </mc:Choice>
        <mc:Fallback xmlns="">
          <p:pic>
            <p:nvPicPr>
              <p:cNvPr id="16" name="Ink 15">
                <a:extLst>
                  <a:ext uri="{FF2B5EF4-FFF2-40B4-BE49-F238E27FC236}">
                    <a16:creationId xmlns:a16="http://schemas.microsoft.com/office/drawing/2014/main" id="{B4F44DB9-9787-4244-BC81-C759650C2E6A}"/>
                  </a:ext>
                </a:extLst>
              </p:cNvPr>
              <p:cNvPicPr/>
              <p:nvPr/>
            </p:nvPicPr>
            <p:blipFill>
              <a:blip r:embed="rId11"/>
              <a:stretch>
                <a:fillRect/>
              </a:stretch>
            </p:blipFill>
            <p:spPr>
              <a:xfrm>
                <a:off x="1408942" y="2402378"/>
                <a:ext cx="5720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7" name="Ink 16">
                <a:extLst>
                  <a:ext uri="{FF2B5EF4-FFF2-40B4-BE49-F238E27FC236}">
                    <a16:creationId xmlns:a16="http://schemas.microsoft.com/office/drawing/2014/main" id="{FAB75C36-8E01-4FE6-9AE4-2F56F6BEF864}"/>
                  </a:ext>
                </a:extLst>
              </p14:cNvPr>
              <p14:cNvContentPartPr/>
              <p14:nvPr/>
            </p14:nvContentPartPr>
            <p14:xfrm>
              <a:off x="1446382" y="3274298"/>
              <a:ext cx="380160" cy="34560"/>
            </p14:xfrm>
          </p:contentPart>
        </mc:Choice>
        <mc:Fallback xmlns="">
          <p:pic>
            <p:nvPicPr>
              <p:cNvPr id="17" name="Ink 16">
                <a:extLst>
                  <a:ext uri="{FF2B5EF4-FFF2-40B4-BE49-F238E27FC236}">
                    <a16:creationId xmlns:a16="http://schemas.microsoft.com/office/drawing/2014/main" id="{FAB75C36-8E01-4FE6-9AE4-2F56F6BEF864}"/>
                  </a:ext>
                </a:extLst>
              </p:cNvPr>
              <p:cNvPicPr/>
              <p:nvPr/>
            </p:nvPicPr>
            <p:blipFill>
              <a:blip r:embed="rId13"/>
              <a:stretch>
                <a:fillRect/>
              </a:stretch>
            </p:blipFill>
            <p:spPr>
              <a:xfrm>
                <a:off x="1392742" y="3166298"/>
                <a:ext cx="487800" cy="2502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8" name="Ink 17">
                <a:extLst>
                  <a:ext uri="{FF2B5EF4-FFF2-40B4-BE49-F238E27FC236}">
                    <a16:creationId xmlns:a16="http://schemas.microsoft.com/office/drawing/2014/main" id="{E1AADF3B-6CF9-4FF0-9C9F-D979F6D9C7E9}"/>
                  </a:ext>
                </a:extLst>
              </p14:cNvPr>
              <p14:cNvContentPartPr/>
              <p14:nvPr/>
            </p14:nvContentPartPr>
            <p14:xfrm>
              <a:off x="1429462" y="3009338"/>
              <a:ext cx="411840" cy="6840"/>
            </p14:xfrm>
          </p:contentPart>
        </mc:Choice>
        <mc:Fallback xmlns="">
          <p:pic>
            <p:nvPicPr>
              <p:cNvPr id="18" name="Ink 17">
                <a:extLst>
                  <a:ext uri="{FF2B5EF4-FFF2-40B4-BE49-F238E27FC236}">
                    <a16:creationId xmlns:a16="http://schemas.microsoft.com/office/drawing/2014/main" id="{E1AADF3B-6CF9-4FF0-9C9F-D979F6D9C7E9}"/>
                  </a:ext>
                </a:extLst>
              </p:cNvPr>
              <p:cNvPicPr/>
              <p:nvPr/>
            </p:nvPicPr>
            <p:blipFill>
              <a:blip r:embed="rId15"/>
              <a:stretch>
                <a:fillRect/>
              </a:stretch>
            </p:blipFill>
            <p:spPr>
              <a:xfrm>
                <a:off x="1375462" y="2901338"/>
                <a:ext cx="519480" cy="2224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9" name="Ink 18">
                <a:extLst>
                  <a:ext uri="{FF2B5EF4-FFF2-40B4-BE49-F238E27FC236}">
                    <a16:creationId xmlns:a16="http://schemas.microsoft.com/office/drawing/2014/main" id="{D2E56496-8FDB-452B-948E-EA19B04EA766}"/>
                  </a:ext>
                </a:extLst>
              </p14:cNvPr>
              <p14:cNvContentPartPr/>
              <p14:nvPr/>
            </p14:nvContentPartPr>
            <p14:xfrm>
              <a:off x="1462582" y="2742938"/>
              <a:ext cx="421920" cy="24120"/>
            </p14:xfrm>
          </p:contentPart>
        </mc:Choice>
        <mc:Fallback xmlns="">
          <p:pic>
            <p:nvPicPr>
              <p:cNvPr id="19" name="Ink 18">
                <a:extLst>
                  <a:ext uri="{FF2B5EF4-FFF2-40B4-BE49-F238E27FC236}">
                    <a16:creationId xmlns:a16="http://schemas.microsoft.com/office/drawing/2014/main" id="{D2E56496-8FDB-452B-948E-EA19B04EA766}"/>
                  </a:ext>
                </a:extLst>
              </p:cNvPr>
              <p:cNvPicPr/>
              <p:nvPr/>
            </p:nvPicPr>
            <p:blipFill>
              <a:blip r:embed="rId17"/>
              <a:stretch>
                <a:fillRect/>
              </a:stretch>
            </p:blipFill>
            <p:spPr>
              <a:xfrm>
                <a:off x="1408942" y="2634938"/>
                <a:ext cx="529560" cy="239760"/>
              </a:xfrm>
              <a:prstGeom prst="rect">
                <a:avLst/>
              </a:prstGeom>
            </p:spPr>
          </p:pic>
        </mc:Fallback>
      </mc:AlternateContent>
      <p:grpSp>
        <p:nvGrpSpPr>
          <p:cNvPr id="26" name="Group 25">
            <a:extLst>
              <a:ext uri="{FF2B5EF4-FFF2-40B4-BE49-F238E27FC236}">
                <a16:creationId xmlns:a16="http://schemas.microsoft.com/office/drawing/2014/main" id="{71EBE7DF-CD2A-4715-9ADB-C61F02DAF257}"/>
              </a:ext>
            </a:extLst>
          </p:cNvPr>
          <p:cNvGrpSpPr/>
          <p:nvPr/>
        </p:nvGrpSpPr>
        <p:grpSpPr>
          <a:xfrm>
            <a:off x="901356" y="3768794"/>
            <a:ext cx="10440000" cy="2540779"/>
            <a:chOff x="901356" y="3768794"/>
            <a:chExt cx="10440000" cy="2540779"/>
          </a:xfrm>
        </p:grpSpPr>
        <p:pic>
          <p:nvPicPr>
            <p:cNvPr id="12" name="Picture 11">
              <a:extLst>
                <a:ext uri="{FF2B5EF4-FFF2-40B4-BE49-F238E27FC236}">
                  <a16:creationId xmlns:a16="http://schemas.microsoft.com/office/drawing/2014/main" id="{D236A12D-84AD-479E-94D7-031ACB17B2CE}"/>
                </a:ext>
              </a:extLst>
            </p:cNvPr>
            <p:cNvPicPr>
              <a:picLocks noChangeAspect="1"/>
            </p:cNvPicPr>
            <p:nvPr/>
          </p:nvPicPr>
          <p:blipFill>
            <a:blip r:embed="rId18"/>
            <a:stretch>
              <a:fillRect/>
            </a:stretch>
          </p:blipFill>
          <p:spPr>
            <a:xfrm>
              <a:off x="901356" y="3768794"/>
              <a:ext cx="10440000" cy="2540779"/>
            </a:xfrm>
            <a:prstGeom prst="rect">
              <a:avLst/>
            </a:prstGeom>
          </p:spPr>
        </p:pic>
        <mc:AlternateContent xmlns:mc="http://schemas.openxmlformats.org/markup-compatibility/2006" xmlns:p14="http://schemas.microsoft.com/office/powerpoint/2010/main">
          <mc:Choice Requires="p14">
            <p:contentPart p14:bwMode="auto" r:id="rId19">
              <p14:nvContentPartPr>
                <p14:cNvPr id="20" name="Ink 19">
                  <a:extLst>
                    <a:ext uri="{FF2B5EF4-FFF2-40B4-BE49-F238E27FC236}">
                      <a16:creationId xmlns:a16="http://schemas.microsoft.com/office/drawing/2014/main" id="{3C5AD821-C61A-4D58-AD30-9B2409611D1E}"/>
                    </a:ext>
                  </a:extLst>
                </p14:cNvPr>
                <p14:cNvContentPartPr/>
                <p14:nvPr/>
              </p14:nvContentPartPr>
              <p14:xfrm>
                <a:off x="1496062" y="4425218"/>
                <a:ext cx="529920" cy="30240"/>
              </p14:xfrm>
            </p:contentPart>
          </mc:Choice>
          <mc:Fallback xmlns="">
            <p:pic>
              <p:nvPicPr>
                <p:cNvPr id="20" name="Ink 19">
                  <a:extLst>
                    <a:ext uri="{FF2B5EF4-FFF2-40B4-BE49-F238E27FC236}">
                      <a16:creationId xmlns:a16="http://schemas.microsoft.com/office/drawing/2014/main" id="{3C5AD821-C61A-4D58-AD30-9B2409611D1E}"/>
                    </a:ext>
                  </a:extLst>
                </p:cNvPr>
                <p:cNvPicPr/>
                <p:nvPr/>
              </p:nvPicPr>
              <p:blipFill>
                <a:blip r:embed="rId20"/>
                <a:stretch>
                  <a:fillRect/>
                </a:stretch>
              </p:blipFill>
              <p:spPr>
                <a:xfrm>
                  <a:off x="1442062" y="4317578"/>
                  <a:ext cx="637560" cy="24588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1" name="Ink 20">
                  <a:extLst>
                    <a:ext uri="{FF2B5EF4-FFF2-40B4-BE49-F238E27FC236}">
                      <a16:creationId xmlns:a16="http://schemas.microsoft.com/office/drawing/2014/main" id="{4693F27A-6279-4986-98E8-A7DFB1DE3BE4}"/>
                    </a:ext>
                  </a:extLst>
                </p14:cNvPr>
                <p14:cNvContentPartPr/>
                <p14:nvPr/>
              </p14:nvContentPartPr>
              <p14:xfrm>
                <a:off x="1462582" y="4771178"/>
                <a:ext cx="284760" cy="34920"/>
              </p14:xfrm>
            </p:contentPart>
          </mc:Choice>
          <mc:Fallback xmlns="">
            <p:pic>
              <p:nvPicPr>
                <p:cNvPr id="21" name="Ink 20">
                  <a:extLst>
                    <a:ext uri="{FF2B5EF4-FFF2-40B4-BE49-F238E27FC236}">
                      <a16:creationId xmlns:a16="http://schemas.microsoft.com/office/drawing/2014/main" id="{4693F27A-6279-4986-98E8-A7DFB1DE3BE4}"/>
                    </a:ext>
                  </a:extLst>
                </p:cNvPr>
                <p:cNvPicPr/>
                <p:nvPr/>
              </p:nvPicPr>
              <p:blipFill>
                <a:blip r:embed="rId22"/>
                <a:stretch>
                  <a:fillRect/>
                </a:stretch>
              </p:blipFill>
              <p:spPr>
                <a:xfrm>
                  <a:off x="1408942" y="4663538"/>
                  <a:ext cx="392400" cy="2505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2" name="Ink 21">
                  <a:extLst>
                    <a:ext uri="{FF2B5EF4-FFF2-40B4-BE49-F238E27FC236}">
                      <a16:creationId xmlns:a16="http://schemas.microsoft.com/office/drawing/2014/main" id="{1A13C174-41F7-4E80-9A5C-FAD53B469813}"/>
                    </a:ext>
                  </a:extLst>
                </p14:cNvPr>
                <p14:cNvContentPartPr/>
                <p14:nvPr/>
              </p14:nvContentPartPr>
              <p14:xfrm>
                <a:off x="1512982" y="5020658"/>
                <a:ext cx="238320" cy="360"/>
              </p14:xfrm>
            </p:contentPart>
          </mc:Choice>
          <mc:Fallback xmlns="">
            <p:pic>
              <p:nvPicPr>
                <p:cNvPr id="22" name="Ink 21">
                  <a:extLst>
                    <a:ext uri="{FF2B5EF4-FFF2-40B4-BE49-F238E27FC236}">
                      <a16:creationId xmlns:a16="http://schemas.microsoft.com/office/drawing/2014/main" id="{1A13C174-41F7-4E80-9A5C-FAD53B469813}"/>
                    </a:ext>
                  </a:extLst>
                </p:cNvPr>
                <p:cNvPicPr/>
                <p:nvPr/>
              </p:nvPicPr>
              <p:blipFill>
                <a:blip r:embed="rId24"/>
                <a:stretch>
                  <a:fillRect/>
                </a:stretch>
              </p:blipFill>
              <p:spPr>
                <a:xfrm>
                  <a:off x="1459342" y="4913018"/>
                  <a:ext cx="34596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3" name="Ink 22">
                  <a:extLst>
                    <a:ext uri="{FF2B5EF4-FFF2-40B4-BE49-F238E27FC236}">
                      <a16:creationId xmlns:a16="http://schemas.microsoft.com/office/drawing/2014/main" id="{D4E63065-0B62-42DD-8050-5D996B400C46}"/>
                    </a:ext>
                  </a:extLst>
                </p14:cNvPr>
                <p14:cNvContentPartPr/>
                <p14:nvPr/>
              </p14:nvContentPartPr>
              <p14:xfrm>
                <a:off x="1496062" y="5270138"/>
                <a:ext cx="478800" cy="17280"/>
              </p14:xfrm>
            </p:contentPart>
          </mc:Choice>
          <mc:Fallback xmlns="">
            <p:pic>
              <p:nvPicPr>
                <p:cNvPr id="23" name="Ink 22">
                  <a:extLst>
                    <a:ext uri="{FF2B5EF4-FFF2-40B4-BE49-F238E27FC236}">
                      <a16:creationId xmlns:a16="http://schemas.microsoft.com/office/drawing/2014/main" id="{D4E63065-0B62-42DD-8050-5D996B400C46}"/>
                    </a:ext>
                  </a:extLst>
                </p:cNvPr>
                <p:cNvPicPr/>
                <p:nvPr/>
              </p:nvPicPr>
              <p:blipFill>
                <a:blip r:embed="rId26"/>
                <a:stretch>
                  <a:fillRect/>
                </a:stretch>
              </p:blipFill>
              <p:spPr>
                <a:xfrm>
                  <a:off x="1442062" y="5162138"/>
                  <a:ext cx="586440" cy="23292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4" name="Ink 23">
                  <a:extLst>
                    <a:ext uri="{FF2B5EF4-FFF2-40B4-BE49-F238E27FC236}">
                      <a16:creationId xmlns:a16="http://schemas.microsoft.com/office/drawing/2014/main" id="{31FEC353-9C6A-4499-977D-B90EAE01AA56}"/>
                    </a:ext>
                  </a:extLst>
                </p14:cNvPr>
                <p14:cNvContentPartPr/>
                <p14:nvPr/>
              </p14:nvContentPartPr>
              <p14:xfrm>
                <a:off x="1446382" y="5535818"/>
                <a:ext cx="419760" cy="24480"/>
              </p14:xfrm>
            </p:contentPart>
          </mc:Choice>
          <mc:Fallback xmlns="">
            <p:pic>
              <p:nvPicPr>
                <p:cNvPr id="24" name="Ink 23">
                  <a:extLst>
                    <a:ext uri="{FF2B5EF4-FFF2-40B4-BE49-F238E27FC236}">
                      <a16:creationId xmlns:a16="http://schemas.microsoft.com/office/drawing/2014/main" id="{31FEC353-9C6A-4499-977D-B90EAE01AA56}"/>
                    </a:ext>
                  </a:extLst>
                </p:cNvPr>
                <p:cNvPicPr/>
                <p:nvPr/>
              </p:nvPicPr>
              <p:blipFill>
                <a:blip r:embed="rId28"/>
                <a:stretch>
                  <a:fillRect/>
                </a:stretch>
              </p:blipFill>
              <p:spPr>
                <a:xfrm>
                  <a:off x="1392742" y="5428178"/>
                  <a:ext cx="527400" cy="24012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5" name="Ink 24">
                  <a:extLst>
                    <a:ext uri="{FF2B5EF4-FFF2-40B4-BE49-F238E27FC236}">
                      <a16:creationId xmlns:a16="http://schemas.microsoft.com/office/drawing/2014/main" id="{D2E05E1B-2615-4414-9E26-E532F82863D2}"/>
                    </a:ext>
                  </a:extLst>
                </p14:cNvPr>
                <p14:cNvContentPartPr/>
                <p14:nvPr/>
              </p14:nvContentPartPr>
              <p14:xfrm>
                <a:off x="1512982" y="5835698"/>
                <a:ext cx="232920" cy="360"/>
              </p14:xfrm>
            </p:contentPart>
          </mc:Choice>
          <mc:Fallback xmlns="">
            <p:pic>
              <p:nvPicPr>
                <p:cNvPr id="25" name="Ink 24">
                  <a:extLst>
                    <a:ext uri="{FF2B5EF4-FFF2-40B4-BE49-F238E27FC236}">
                      <a16:creationId xmlns:a16="http://schemas.microsoft.com/office/drawing/2014/main" id="{D2E05E1B-2615-4414-9E26-E532F82863D2}"/>
                    </a:ext>
                  </a:extLst>
                </p:cNvPr>
                <p:cNvPicPr/>
                <p:nvPr/>
              </p:nvPicPr>
              <p:blipFill>
                <a:blip r:embed="rId30"/>
                <a:stretch>
                  <a:fillRect/>
                </a:stretch>
              </p:blipFill>
              <p:spPr>
                <a:xfrm>
                  <a:off x="1459342" y="5727698"/>
                  <a:ext cx="340560" cy="216000"/>
                </a:xfrm>
                <a:prstGeom prst="rect">
                  <a:avLst/>
                </a:prstGeom>
              </p:spPr>
            </p:pic>
          </mc:Fallback>
        </mc:AlternateContent>
      </p:grpSp>
    </p:spTree>
    <p:extLst>
      <p:ext uri="{BB962C8B-B14F-4D97-AF65-F5344CB8AC3E}">
        <p14:creationId xmlns:p14="http://schemas.microsoft.com/office/powerpoint/2010/main" val="1620678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E85B9-A96E-4D9D-9B3F-35E24E952098}"/>
              </a:ext>
            </a:extLst>
          </p:cNvPr>
          <p:cNvSpPr>
            <a:spLocks noGrp="1"/>
          </p:cNvSpPr>
          <p:nvPr>
            <p:ph type="title"/>
          </p:nvPr>
        </p:nvSpPr>
        <p:spPr/>
        <p:txBody>
          <a:bodyPr/>
          <a:lstStyle/>
          <a:p>
            <a:r>
              <a:rPr lang="de-AT" dirty="0"/>
              <a:t>*</a:t>
            </a:r>
            <a:endParaRPr lang="de-DE" dirty="0"/>
          </a:p>
        </p:txBody>
      </p:sp>
      <p:pic>
        <p:nvPicPr>
          <p:cNvPr id="5" name="Picture 4">
            <a:extLst>
              <a:ext uri="{FF2B5EF4-FFF2-40B4-BE49-F238E27FC236}">
                <a16:creationId xmlns:a16="http://schemas.microsoft.com/office/drawing/2014/main" id="{41BB761E-2BA7-4FE3-A384-BE847E61C9A4}"/>
              </a:ext>
            </a:extLst>
          </p:cNvPr>
          <p:cNvPicPr>
            <a:picLocks noChangeAspect="1"/>
          </p:cNvPicPr>
          <p:nvPr/>
        </p:nvPicPr>
        <p:blipFill>
          <a:blip r:embed="rId2"/>
          <a:stretch>
            <a:fillRect/>
          </a:stretch>
        </p:blipFill>
        <p:spPr>
          <a:xfrm>
            <a:off x="990405" y="1334169"/>
            <a:ext cx="10131747" cy="2489334"/>
          </a:xfrm>
          <a:prstGeom prst="rect">
            <a:avLst/>
          </a:prstGeom>
        </p:spPr>
      </p:pic>
      <p:sp>
        <p:nvSpPr>
          <p:cNvPr id="8" name="TextBox 7">
            <a:extLst>
              <a:ext uri="{FF2B5EF4-FFF2-40B4-BE49-F238E27FC236}">
                <a16:creationId xmlns:a16="http://schemas.microsoft.com/office/drawing/2014/main" id="{14042D8B-5F17-4E1D-8FA6-658FA68488E1}"/>
              </a:ext>
            </a:extLst>
          </p:cNvPr>
          <p:cNvSpPr txBox="1"/>
          <p:nvPr/>
        </p:nvSpPr>
        <p:spPr>
          <a:xfrm>
            <a:off x="1069848" y="6304958"/>
            <a:ext cx="6552435" cy="369332"/>
          </a:xfrm>
          <a:prstGeom prst="rect">
            <a:avLst/>
          </a:prstGeom>
          <a:noFill/>
        </p:spPr>
        <p:txBody>
          <a:bodyPr wrap="none" rtlCol="0">
            <a:spAutoFit/>
          </a:bodyPr>
          <a:lstStyle/>
          <a:p>
            <a:r>
              <a:rPr lang="de-AT" dirty="0"/>
              <a:t>Source: </a:t>
            </a:r>
            <a:r>
              <a:rPr lang="de-DE" dirty="0">
                <a:hlinkClick r:id="rId3"/>
              </a:rPr>
              <a:t>Gherkin Reference — </a:t>
            </a:r>
            <a:r>
              <a:rPr lang="de-DE" dirty="0" err="1">
                <a:hlinkClick r:id="rId3"/>
              </a:rPr>
              <a:t>documentation</a:t>
            </a:r>
            <a:r>
              <a:rPr lang="de-DE" dirty="0">
                <a:hlinkClick r:id="rId3"/>
              </a:rPr>
              <a:t> (specflow.org)</a:t>
            </a:r>
            <a:endParaRPr lang="de-DE" dirty="0"/>
          </a:p>
        </p:txBody>
      </p:sp>
      <mc:AlternateContent xmlns:mc="http://schemas.openxmlformats.org/markup-compatibility/2006" xmlns:p14="http://schemas.microsoft.com/office/powerpoint/2010/main">
        <mc:Choice Requires="p14">
          <p:contentPart p14:bwMode="auto" r:id="rId4">
            <p14:nvContentPartPr>
              <p14:cNvPr id="11" name="Ink 10">
                <a:extLst>
                  <a:ext uri="{FF2B5EF4-FFF2-40B4-BE49-F238E27FC236}">
                    <a16:creationId xmlns:a16="http://schemas.microsoft.com/office/drawing/2014/main" id="{7CA2A8E7-0C2B-481C-8CF0-9A22C840AE8F}"/>
                  </a:ext>
                </a:extLst>
              </p14:cNvPr>
              <p14:cNvContentPartPr/>
              <p14:nvPr/>
            </p14:nvContentPartPr>
            <p14:xfrm>
              <a:off x="1529182" y="2493458"/>
              <a:ext cx="250920" cy="23040"/>
            </p14:xfrm>
          </p:contentPart>
        </mc:Choice>
        <mc:Fallback xmlns="">
          <p:pic>
            <p:nvPicPr>
              <p:cNvPr id="11" name="Ink 10">
                <a:extLst>
                  <a:ext uri="{FF2B5EF4-FFF2-40B4-BE49-F238E27FC236}">
                    <a16:creationId xmlns:a16="http://schemas.microsoft.com/office/drawing/2014/main" id="{7CA2A8E7-0C2B-481C-8CF0-9A22C840AE8F}"/>
                  </a:ext>
                </a:extLst>
              </p:cNvPr>
              <p:cNvPicPr/>
              <p:nvPr/>
            </p:nvPicPr>
            <p:blipFill>
              <a:blip r:embed="rId5"/>
              <a:stretch>
                <a:fillRect/>
              </a:stretch>
            </p:blipFill>
            <p:spPr>
              <a:xfrm>
                <a:off x="1475542" y="2385818"/>
                <a:ext cx="358560" cy="2386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F879AC04-DD6C-4662-9F59-11A3E76730B1}"/>
                  </a:ext>
                </a:extLst>
              </p14:cNvPr>
              <p14:cNvContentPartPr/>
              <p14:nvPr/>
            </p14:nvContentPartPr>
            <p14:xfrm>
              <a:off x="1512982" y="2795138"/>
              <a:ext cx="294120" cy="65160"/>
            </p14:xfrm>
          </p:contentPart>
        </mc:Choice>
        <mc:Fallback xmlns="">
          <p:pic>
            <p:nvPicPr>
              <p:cNvPr id="12" name="Ink 11">
                <a:extLst>
                  <a:ext uri="{FF2B5EF4-FFF2-40B4-BE49-F238E27FC236}">
                    <a16:creationId xmlns:a16="http://schemas.microsoft.com/office/drawing/2014/main" id="{F879AC04-DD6C-4662-9F59-11A3E76730B1}"/>
                  </a:ext>
                </a:extLst>
              </p:cNvPr>
              <p:cNvPicPr/>
              <p:nvPr/>
            </p:nvPicPr>
            <p:blipFill>
              <a:blip r:embed="rId7"/>
              <a:stretch>
                <a:fillRect/>
              </a:stretch>
            </p:blipFill>
            <p:spPr>
              <a:xfrm>
                <a:off x="1459342" y="2687138"/>
                <a:ext cx="401760" cy="280800"/>
              </a:xfrm>
              <a:prstGeom prst="rect">
                <a:avLst/>
              </a:prstGeom>
            </p:spPr>
          </p:pic>
        </mc:Fallback>
      </mc:AlternateContent>
      <p:grpSp>
        <p:nvGrpSpPr>
          <p:cNvPr id="20" name="Group 19">
            <a:extLst>
              <a:ext uri="{FF2B5EF4-FFF2-40B4-BE49-F238E27FC236}">
                <a16:creationId xmlns:a16="http://schemas.microsoft.com/office/drawing/2014/main" id="{11CDC3CB-233E-45EE-BE4A-1FE9A7075374}"/>
              </a:ext>
            </a:extLst>
          </p:cNvPr>
          <p:cNvGrpSpPr/>
          <p:nvPr/>
        </p:nvGrpSpPr>
        <p:grpSpPr>
          <a:xfrm>
            <a:off x="990406" y="3795695"/>
            <a:ext cx="10131746" cy="2509263"/>
            <a:chOff x="990406" y="3795695"/>
            <a:chExt cx="10131746" cy="2509263"/>
          </a:xfrm>
        </p:grpSpPr>
        <p:pic>
          <p:nvPicPr>
            <p:cNvPr id="7" name="Picture 6">
              <a:extLst>
                <a:ext uri="{FF2B5EF4-FFF2-40B4-BE49-F238E27FC236}">
                  <a16:creationId xmlns:a16="http://schemas.microsoft.com/office/drawing/2014/main" id="{2A765877-C6EC-450D-92A9-0112BDA59109}"/>
                </a:ext>
              </a:extLst>
            </p:cNvPr>
            <p:cNvPicPr>
              <a:picLocks noChangeAspect="1"/>
            </p:cNvPicPr>
            <p:nvPr/>
          </p:nvPicPr>
          <p:blipFill>
            <a:blip r:embed="rId8"/>
            <a:stretch>
              <a:fillRect/>
            </a:stretch>
          </p:blipFill>
          <p:spPr>
            <a:xfrm>
              <a:off x="990406" y="3795695"/>
              <a:ext cx="10131746" cy="2509263"/>
            </a:xfrm>
            <a:prstGeom prst="rect">
              <a:avLst/>
            </a:prstGeom>
          </p:spPr>
        </p:pic>
        <mc:AlternateContent xmlns:mc="http://schemas.openxmlformats.org/markup-compatibility/2006" xmlns:p14="http://schemas.microsoft.com/office/powerpoint/2010/main">
          <mc:Choice Requires="p14">
            <p:contentPart p14:bwMode="auto" r:id="rId9">
              <p14:nvContentPartPr>
                <p14:cNvPr id="15" name="Ink 14">
                  <a:extLst>
                    <a:ext uri="{FF2B5EF4-FFF2-40B4-BE49-F238E27FC236}">
                      <a16:creationId xmlns:a16="http://schemas.microsoft.com/office/drawing/2014/main" id="{D6C52A4B-3A00-40A8-8DDD-654DA72DEA55}"/>
                    </a:ext>
                  </a:extLst>
                </p14:cNvPr>
                <p14:cNvContentPartPr/>
                <p14:nvPr/>
              </p14:nvContentPartPr>
              <p14:xfrm>
                <a:off x="1529182" y="4704578"/>
                <a:ext cx="110520" cy="360"/>
              </p14:xfrm>
            </p:contentPart>
          </mc:Choice>
          <mc:Fallback xmlns="">
            <p:pic>
              <p:nvPicPr>
                <p:cNvPr id="15" name="Ink 14">
                  <a:extLst>
                    <a:ext uri="{FF2B5EF4-FFF2-40B4-BE49-F238E27FC236}">
                      <a16:creationId xmlns:a16="http://schemas.microsoft.com/office/drawing/2014/main" id="{D6C52A4B-3A00-40A8-8DDD-654DA72DEA55}"/>
                    </a:ext>
                  </a:extLst>
                </p:cNvPr>
                <p:cNvPicPr/>
                <p:nvPr/>
              </p:nvPicPr>
              <p:blipFill>
                <a:blip r:embed="rId10"/>
                <a:stretch>
                  <a:fillRect/>
                </a:stretch>
              </p:blipFill>
              <p:spPr>
                <a:xfrm>
                  <a:off x="1475542" y="4596938"/>
                  <a:ext cx="21816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6" name="Ink 15">
                  <a:extLst>
                    <a:ext uri="{FF2B5EF4-FFF2-40B4-BE49-F238E27FC236}">
                      <a16:creationId xmlns:a16="http://schemas.microsoft.com/office/drawing/2014/main" id="{FF20E24F-8FAB-484F-83C4-27AF89FCE997}"/>
                    </a:ext>
                  </a:extLst>
                </p14:cNvPr>
                <p14:cNvContentPartPr/>
                <p14:nvPr/>
              </p14:nvContentPartPr>
              <p14:xfrm>
                <a:off x="1529182" y="4937858"/>
                <a:ext cx="101880" cy="6840"/>
              </p14:xfrm>
            </p:contentPart>
          </mc:Choice>
          <mc:Fallback xmlns="">
            <p:pic>
              <p:nvPicPr>
                <p:cNvPr id="16" name="Ink 15">
                  <a:extLst>
                    <a:ext uri="{FF2B5EF4-FFF2-40B4-BE49-F238E27FC236}">
                      <a16:creationId xmlns:a16="http://schemas.microsoft.com/office/drawing/2014/main" id="{FF20E24F-8FAB-484F-83C4-27AF89FCE997}"/>
                    </a:ext>
                  </a:extLst>
                </p:cNvPr>
                <p:cNvPicPr/>
                <p:nvPr/>
              </p:nvPicPr>
              <p:blipFill>
                <a:blip r:embed="rId12"/>
                <a:stretch>
                  <a:fillRect/>
                </a:stretch>
              </p:blipFill>
              <p:spPr>
                <a:xfrm>
                  <a:off x="1475542" y="4829858"/>
                  <a:ext cx="209520" cy="2224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7" name="Ink 16">
                  <a:extLst>
                    <a:ext uri="{FF2B5EF4-FFF2-40B4-BE49-F238E27FC236}">
                      <a16:creationId xmlns:a16="http://schemas.microsoft.com/office/drawing/2014/main" id="{4ADBB728-426F-4811-A21B-28399540315B}"/>
                    </a:ext>
                  </a:extLst>
                </p14:cNvPr>
                <p14:cNvContentPartPr/>
                <p14:nvPr/>
              </p14:nvContentPartPr>
              <p14:xfrm>
                <a:off x="1529182" y="5253218"/>
                <a:ext cx="93960" cy="360"/>
              </p14:xfrm>
            </p:contentPart>
          </mc:Choice>
          <mc:Fallback xmlns="">
            <p:pic>
              <p:nvPicPr>
                <p:cNvPr id="17" name="Ink 16">
                  <a:extLst>
                    <a:ext uri="{FF2B5EF4-FFF2-40B4-BE49-F238E27FC236}">
                      <a16:creationId xmlns:a16="http://schemas.microsoft.com/office/drawing/2014/main" id="{4ADBB728-426F-4811-A21B-28399540315B}"/>
                    </a:ext>
                  </a:extLst>
                </p:cNvPr>
                <p:cNvPicPr/>
                <p:nvPr/>
              </p:nvPicPr>
              <p:blipFill>
                <a:blip r:embed="rId14"/>
                <a:stretch>
                  <a:fillRect/>
                </a:stretch>
              </p:blipFill>
              <p:spPr>
                <a:xfrm>
                  <a:off x="1475542" y="5145218"/>
                  <a:ext cx="201600" cy="216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5">
            <p14:nvContentPartPr>
              <p14:cNvPr id="18" name="Ink 17">
                <a:extLst>
                  <a:ext uri="{FF2B5EF4-FFF2-40B4-BE49-F238E27FC236}">
                    <a16:creationId xmlns:a16="http://schemas.microsoft.com/office/drawing/2014/main" id="{F30BC8B3-97FE-4405-A81F-4564AD3995DC}"/>
                  </a:ext>
                </a:extLst>
              </p14:cNvPr>
              <p14:cNvContentPartPr/>
              <p14:nvPr/>
            </p14:nvContentPartPr>
            <p14:xfrm>
              <a:off x="1545742" y="2194298"/>
              <a:ext cx="319320" cy="123120"/>
            </p14:xfrm>
          </p:contentPart>
        </mc:Choice>
        <mc:Fallback xmlns="">
          <p:pic>
            <p:nvPicPr>
              <p:cNvPr id="18" name="Ink 17">
                <a:extLst>
                  <a:ext uri="{FF2B5EF4-FFF2-40B4-BE49-F238E27FC236}">
                    <a16:creationId xmlns:a16="http://schemas.microsoft.com/office/drawing/2014/main" id="{F30BC8B3-97FE-4405-A81F-4564AD3995DC}"/>
                  </a:ext>
                </a:extLst>
              </p:cNvPr>
              <p:cNvPicPr/>
              <p:nvPr/>
            </p:nvPicPr>
            <p:blipFill>
              <a:blip r:embed="rId16"/>
              <a:stretch>
                <a:fillRect/>
              </a:stretch>
            </p:blipFill>
            <p:spPr>
              <a:xfrm>
                <a:off x="1491742" y="2086298"/>
                <a:ext cx="426960" cy="33876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9" name="Ink 18">
                <a:extLst>
                  <a:ext uri="{FF2B5EF4-FFF2-40B4-BE49-F238E27FC236}">
                    <a16:creationId xmlns:a16="http://schemas.microsoft.com/office/drawing/2014/main" id="{A9D7C3F6-6C69-49A9-B77D-82FE09748387}"/>
                  </a:ext>
                </a:extLst>
              </p14:cNvPr>
              <p14:cNvContentPartPr/>
              <p14:nvPr/>
            </p14:nvContentPartPr>
            <p14:xfrm>
              <a:off x="1470862" y="2244698"/>
              <a:ext cx="358200" cy="6840"/>
            </p14:xfrm>
          </p:contentPart>
        </mc:Choice>
        <mc:Fallback xmlns="">
          <p:pic>
            <p:nvPicPr>
              <p:cNvPr id="19" name="Ink 18">
                <a:extLst>
                  <a:ext uri="{FF2B5EF4-FFF2-40B4-BE49-F238E27FC236}">
                    <a16:creationId xmlns:a16="http://schemas.microsoft.com/office/drawing/2014/main" id="{A9D7C3F6-6C69-49A9-B77D-82FE09748387}"/>
                  </a:ext>
                </a:extLst>
              </p:cNvPr>
              <p:cNvPicPr/>
              <p:nvPr/>
            </p:nvPicPr>
            <p:blipFill>
              <a:blip r:embed="rId18"/>
              <a:stretch>
                <a:fillRect/>
              </a:stretch>
            </p:blipFill>
            <p:spPr>
              <a:xfrm>
                <a:off x="1416862" y="2136698"/>
                <a:ext cx="465840" cy="222480"/>
              </a:xfrm>
              <a:prstGeom prst="rect">
                <a:avLst/>
              </a:prstGeom>
            </p:spPr>
          </p:pic>
        </mc:Fallback>
      </mc:AlternateContent>
    </p:spTree>
    <p:extLst>
      <p:ext uri="{BB962C8B-B14F-4D97-AF65-F5344CB8AC3E}">
        <p14:creationId xmlns:p14="http://schemas.microsoft.com/office/powerpoint/2010/main" val="207527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E85B9-A96E-4D9D-9B3F-35E24E952098}"/>
              </a:ext>
            </a:extLst>
          </p:cNvPr>
          <p:cNvSpPr>
            <a:spLocks noGrp="1"/>
          </p:cNvSpPr>
          <p:nvPr>
            <p:ph type="title"/>
          </p:nvPr>
        </p:nvSpPr>
        <p:spPr>
          <a:xfrm>
            <a:off x="1069848" y="0"/>
            <a:ext cx="10058400" cy="1073429"/>
          </a:xfrm>
        </p:spPr>
        <p:txBody>
          <a:bodyPr>
            <a:normAutofit fontScale="90000"/>
          </a:bodyPr>
          <a:lstStyle/>
          <a:p>
            <a:r>
              <a:rPr lang="de-AT" dirty="0"/>
              <a:t>Background </a:t>
            </a:r>
            <a:r>
              <a:rPr lang="de-AT" sz="2700" dirty="0"/>
              <a:t>(Grundlage, Hintergrund, Voraussetzungen, Vorbedingungen</a:t>
            </a:r>
            <a:r>
              <a:rPr lang="de-DE" sz="2700" dirty="0"/>
              <a:t>)</a:t>
            </a:r>
            <a:endParaRPr lang="de-DE" dirty="0"/>
          </a:p>
        </p:txBody>
      </p:sp>
      <p:sp>
        <p:nvSpPr>
          <p:cNvPr id="8" name="TextBox 7">
            <a:extLst>
              <a:ext uri="{FF2B5EF4-FFF2-40B4-BE49-F238E27FC236}">
                <a16:creationId xmlns:a16="http://schemas.microsoft.com/office/drawing/2014/main" id="{14042D8B-5F17-4E1D-8FA6-658FA68488E1}"/>
              </a:ext>
            </a:extLst>
          </p:cNvPr>
          <p:cNvSpPr txBox="1"/>
          <p:nvPr/>
        </p:nvSpPr>
        <p:spPr>
          <a:xfrm>
            <a:off x="1069848" y="6304958"/>
            <a:ext cx="6552435" cy="369332"/>
          </a:xfrm>
          <a:prstGeom prst="rect">
            <a:avLst/>
          </a:prstGeom>
          <a:noFill/>
        </p:spPr>
        <p:txBody>
          <a:bodyPr wrap="none" rtlCol="0">
            <a:spAutoFit/>
          </a:bodyPr>
          <a:lstStyle/>
          <a:p>
            <a:r>
              <a:rPr lang="de-AT" dirty="0"/>
              <a:t>Source: </a:t>
            </a:r>
            <a:r>
              <a:rPr lang="de-DE" dirty="0">
                <a:hlinkClick r:id="rId2"/>
              </a:rPr>
              <a:t>Gherkin Reference — </a:t>
            </a:r>
            <a:r>
              <a:rPr lang="de-DE" dirty="0" err="1">
                <a:hlinkClick r:id="rId2"/>
              </a:rPr>
              <a:t>documentation</a:t>
            </a:r>
            <a:r>
              <a:rPr lang="de-DE" dirty="0">
                <a:hlinkClick r:id="rId2"/>
              </a:rPr>
              <a:t> (specflow.org)</a:t>
            </a:r>
            <a:endParaRPr lang="de-DE" dirty="0"/>
          </a:p>
        </p:txBody>
      </p:sp>
      <p:pic>
        <p:nvPicPr>
          <p:cNvPr id="4" name="Picture 3">
            <a:extLst>
              <a:ext uri="{FF2B5EF4-FFF2-40B4-BE49-F238E27FC236}">
                <a16:creationId xmlns:a16="http://schemas.microsoft.com/office/drawing/2014/main" id="{98CDFF0E-A69F-4732-99C6-B7FEEB856828}"/>
              </a:ext>
            </a:extLst>
          </p:cNvPr>
          <p:cNvPicPr>
            <a:picLocks noChangeAspect="1"/>
          </p:cNvPicPr>
          <p:nvPr/>
        </p:nvPicPr>
        <p:blipFill>
          <a:blip r:embed="rId3"/>
          <a:stretch>
            <a:fillRect/>
          </a:stretch>
        </p:blipFill>
        <p:spPr>
          <a:xfrm>
            <a:off x="1063752" y="936531"/>
            <a:ext cx="7764364" cy="5357653"/>
          </a:xfrm>
          <a:prstGeom prst="rect">
            <a:avLst/>
          </a:prstGeom>
        </p:spPr>
      </p:pic>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8D2204AA-3DC9-4965-9D5E-F292D97F316E}"/>
                  </a:ext>
                </a:extLst>
              </p14:cNvPr>
              <p14:cNvContentPartPr/>
              <p14:nvPr/>
            </p14:nvContentPartPr>
            <p14:xfrm>
              <a:off x="1462582" y="2030138"/>
              <a:ext cx="815400" cy="33120"/>
            </p14:xfrm>
          </p:contentPart>
        </mc:Choice>
        <mc:Fallback xmlns="">
          <p:pic>
            <p:nvPicPr>
              <p:cNvPr id="6" name="Ink 5">
                <a:extLst>
                  <a:ext uri="{FF2B5EF4-FFF2-40B4-BE49-F238E27FC236}">
                    <a16:creationId xmlns:a16="http://schemas.microsoft.com/office/drawing/2014/main" id="{8D2204AA-3DC9-4965-9D5E-F292D97F316E}"/>
                  </a:ext>
                </a:extLst>
              </p:cNvPr>
              <p:cNvPicPr/>
              <p:nvPr/>
            </p:nvPicPr>
            <p:blipFill>
              <a:blip r:embed="rId5"/>
              <a:stretch>
                <a:fillRect/>
              </a:stretch>
            </p:blipFill>
            <p:spPr>
              <a:xfrm>
                <a:off x="1408942" y="1922498"/>
                <a:ext cx="923040" cy="2487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E47D0E71-43AF-4367-AF0F-FB141C46AC98}"/>
                  </a:ext>
                </a:extLst>
              </p14:cNvPr>
              <p14:cNvContentPartPr/>
              <p14:nvPr/>
            </p14:nvContentPartPr>
            <p14:xfrm>
              <a:off x="1346302" y="2011418"/>
              <a:ext cx="341280" cy="1033560"/>
            </p14:xfrm>
          </p:contentPart>
        </mc:Choice>
        <mc:Fallback xmlns="">
          <p:pic>
            <p:nvPicPr>
              <p:cNvPr id="9" name="Ink 8">
                <a:extLst>
                  <a:ext uri="{FF2B5EF4-FFF2-40B4-BE49-F238E27FC236}">
                    <a16:creationId xmlns:a16="http://schemas.microsoft.com/office/drawing/2014/main" id="{E47D0E71-43AF-4367-AF0F-FB141C46AC98}"/>
                  </a:ext>
                </a:extLst>
              </p:cNvPr>
              <p:cNvPicPr/>
              <p:nvPr/>
            </p:nvPicPr>
            <p:blipFill>
              <a:blip r:embed="rId7"/>
              <a:stretch>
                <a:fillRect/>
              </a:stretch>
            </p:blipFill>
            <p:spPr>
              <a:xfrm>
                <a:off x="1292302" y="1903418"/>
                <a:ext cx="448920" cy="1249200"/>
              </a:xfrm>
              <a:prstGeom prst="rect">
                <a:avLst/>
              </a:prstGeom>
            </p:spPr>
          </p:pic>
        </mc:Fallback>
      </mc:AlternateContent>
    </p:spTree>
    <p:extLst>
      <p:ext uri="{BB962C8B-B14F-4D97-AF65-F5344CB8AC3E}">
        <p14:creationId xmlns:p14="http://schemas.microsoft.com/office/powerpoint/2010/main" val="40482225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5284F-8F01-417F-AC80-69E4DF2CB199}"/>
              </a:ext>
            </a:extLst>
          </p:cNvPr>
          <p:cNvSpPr>
            <a:spLocks noGrp="1"/>
          </p:cNvSpPr>
          <p:nvPr>
            <p:ph type="title"/>
          </p:nvPr>
        </p:nvSpPr>
        <p:spPr/>
        <p:txBody>
          <a:bodyPr/>
          <a:lstStyle/>
          <a:p>
            <a:r>
              <a:rPr lang="de-AT" dirty="0"/>
              <a:t>Doc Strings</a:t>
            </a:r>
            <a:endParaRPr lang="de-DE" dirty="0"/>
          </a:p>
        </p:txBody>
      </p:sp>
      <p:pic>
        <p:nvPicPr>
          <p:cNvPr id="6" name="Picture 5">
            <a:extLst>
              <a:ext uri="{FF2B5EF4-FFF2-40B4-BE49-F238E27FC236}">
                <a16:creationId xmlns:a16="http://schemas.microsoft.com/office/drawing/2014/main" id="{FC57BA50-9DE2-4D9E-AB9B-FAB635D56549}"/>
              </a:ext>
            </a:extLst>
          </p:cNvPr>
          <p:cNvPicPr>
            <a:picLocks noChangeAspect="1"/>
          </p:cNvPicPr>
          <p:nvPr/>
        </p:nvPicPr>
        <p:blipFill>
          <a:blip r:embed="rId2"/>
          <a:stretch>
            <a:fillRect/>
          </a:stretch>
        </p:blipFill>
        <p:spPr>
          <a:xfrm>
            <a:off x="680465" y="1826332"/>
            <a:ext cx="10831069" cy="2745668"/>
          </a:xfrm>
          <a:prstGeom prst="rect">
            <a:avLst/>
          </a:prstGeom>
        </p:spPr>
      </p:pic>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06A5B68B-B562-4E56-A204-0920D0E098B4}"/>
                  </a:ext>
                </a:extLst>
              </p14:cNvPr>
              <p14:cNvContentPartPr/>
              <p14:nvPr/>
            </p14:nvContentPartPr>
            <p14:xfrm>
              <a:off x="1097182" y="2490218"/>
              <a:ext cx="667440" cy="87120"/>
            </p14:xfrm>
          </p:contentPart>
        </mc:Choice>
        <mc:Fallback xmlns="">
          <p:pic>
            <p:nvPicPr>
              <p:cNvPr id="7" name="Ink 6">
                <a:extLst>
                  <a:ext uri="{FF2B5EF4-FFF2-40B4-BE49-F238E27FC236}">
                    <a16:creationId xmlns:a16="http://schemas.microsoft.com/office/drawing/2014/main" id="{06A5B68B-B562-4E56-A204-0920D0E098B4}"/>
                  </a:ext>
                </a:extLst>
              </p:cNvPr>
              <p:cNvPicPr/>
              <p:nvPr/>
            </p:nvPicPr>
            <p:blipFill>
              <a:blip r:embed="rId4"/>
              <a:stretch>
                <a:fillRect/>
              </a:stretch>
            </p:blipFill>
            <p:spPr>
              <a:xfrm>
                <a:off x="1043182" y="2382578"/>
                <a:ext cx="775080" cy="3027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85FE9BFE-1EDE-481C-B062-81599B7673DB}"/>
                  </a:ext>
                </a:extLst>
              </p14:cNvPr>
              <p14:cNvContentPartPr/>
              <p14:nvPr/>
            </p14:nvContentPartPr>
            <p14:xfrm>
              <a:off x="996022" y="2610098"/>
              <a:ext cx="605160" cy="1403280"/>
            </p14:xfrm>
          </p:contentPart>
        </mc:Choice>
        <mc:Fallback xmlns="">
          <p:pic>
            <p:nvPicPr>
              <p:cNvPr id="8" name="Ink 7">
                <a:extLst>
                  <a:ext uri="{FF2B5EF4-FFF2-40B4-BE49-F238E27FC236}">
                    <a16:creationId xmlns:a16="http://schemas.microsoft.com/office/drawing/2014/main" id="{85FE9BFE-1EDE-481C-B062-81599B7673DB}"/>
                  </a:ext>
                </a:extLst>
              </p:cNvPr>
              <p:cNvPicPr/>
              <p:nvPr/>
            </p:nvPicPr>
            <p:blipFill>
              <a:blip r:embed="rId6"/>
              <a:stretch>
                <a:fillRect/>
              </a:stretch>
            </p:blipFill>
            <p:spPr>
              <a:xfrm>
                <a:off x="942022" y="2502458"/>
                <a:ext cx="712800" cy="1618920"/>
              </a:xfrm>
              <a:prstGeom prst="rect">
                <a:avLst/>
              </a:prstGeom>
            </p:spPr>
          </p:pic>
        </mc:Fallback>
      </mc:AlternateContent>
    </p:spTree>
    <p:extLst>
      <p:ext uri="{BB962C8B-B14F-4D97-AF65-F5344CB8AC3E}">
        <p14:creationId xmlns:p14="http://schemas.microsoft.com/office/powerpoint/2010/main" val="28602211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5EF21-4EE1-4AB6-B911-5372798B3266}"/>
              </a:ext>
            </a:extLst>
          </p:cNvPr>
          <p:cNvSpPr>
            <a:spLocks noGrp="1"/>
          </p:cNvSpPr>
          <p:nvPr>
            <p:ph type="title"/>
          </p:nvPr>
        </p:nvSpPr>
        <p:spPr>
          <a:xfrm>
            <a:off x="288452" y="0"/>
            <a:ext cx="10058400" cy="1609344"/>
          </a:xfrm>
        </p:spPr>
        <p:txBody>
          <a:bodyPr/>
          <a:lstStyle/>
          <a:p>
            <a:r>
              <a:rPr lang="de-AT" dirty="0"/>
              <a:t>MARKDOWN</a:t>
            </a:r>
            <a:endParaRPr lang="de-DE" dirty="0"/>
          </a:p>
        </p:txBody>
      </p:sp>
      <p:pic>
        <p:nvPicPr>
          <p:cNvPr id="6" name="Picture 5">
            <a:extLst>
              <a:ext uri="{FF2B5EF4-FFF2-40B4-BE49-F238E27FC236}">
                <a16:creationId xmlns:a16="http://schemas.microsoft.com/office/drawing/2014/main" id="{53C67F9E-C7AD-48AE-8034-15D6A06432F0}"/>
              </a:ext>
            </a:extLst>
          </p:cNvPr>
          <p:cNvPicPr>
            <a:picLocks noChangeAspect="1"/>
          </p:cNvPicPr>
          <p:nvPr/>
        </p:nvPicPr>
        <p:blipFill>
          <a:blip r:embed="rId2"/>
          <a:stretch>
            <a:fillRect/>
          </a:stretch>
        </p:blipFill>
        <p:spPr>
          <a:xfrm>
            <a:off x="1600610" y="1288850"/>
            <a:ext cx="8990780" cy="4904062"/>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D33F59C3-5482-4F08-A4C9-D979E0521BE3}"/>
              </a:ext>
            </a:extLst>
          </p:cNvPr>
          <p:cNvSpPr txBox="1"/>
          <p:nvPr/>
        </p:nvSpPr>
        <p:spPr>
          <a:xfrm>
            <a:off x="781396" y="6350924"/>
            <a:ext cx="4279698" cy="369332"/>
          </a:xfrm>
          <a:prstGeom prst="rect">
            <a:avLst/>
          </a:prstGeom>
          <a:noFill/>
        </p:spPr>
        <p:txBody>
          <a:bodyPr wrap="none" rtlCol="0">
            <a:spAutoFit/>
          </a:bodyPr>
          <a:lstStyle/>
          <a:p>
            <a:r>
              <a:rPr lang="de-AT" dirty="0"/>
              <a:t>Source: </a:t>
            </a:r>
            <a:r>
              <a:rPr lang="de-AT" dirty="0">
                <a:hlinkClick r:id="rId3"/>
              </a:rPr>
              <a:t>http://demo.showdownjs.com</a:t>
            </a:r>
            <a:endParaRPr lang="de-DE" dirty="0"/>
          </a:p>
        </p:txBody>
      </p:sp>
      <p:pic>
        <p:nvPicPr>
          <p:cNvPr id="9" name="Picture 8">
            <a:extLst>
              <a:ext uri="{FF2B5EF4-FFF2-40B4-BE49-F238E27FC236}">
                <a16:creationId xmlns:a16="http://schemas.microsoft.com/office/drawing/2014/main" id="{C6DDC956-AA7C-4204-B893-091C1FC59CAC}"/>
              </a:ext>
            </a:extLst>
          </p:cNvPr>
          <p:cNvPicPr>
            <a:picLocks noChangeAspect="1"/>
          </p:cNvPicPr>
          <p:nvPr/>
        </p:nvPicPr>
        <p:blipFill>
          <a:blip r:embed="rId4"/>
          <a:stretch>
            <a:fillRect/>
          </a:stretch>
        </p:blipFill>
        <p:spPr>
          <a:xfrm>
            <a:off x="3458093" y="402489"/>
            <a:ext cx="7919259" cy="558094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68851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66AEF-6881-4DE1-A902-D9DADB4E5717}"/>
              </a:ext>
            </a:extLst>
          </p:cNvPr>
          <p:cNvSpPr>
            <a:spLocks noGrp="1"/>
          </p:cNvSpPr>
          <p:nvPr>
            <p:ph type="title"/>
          </p:nvPr>
        </p:nvSpPr>
        <p:spPr/>
        <p:txBody>
          <a:bodyPr/>
          <a:lstStyle/>
          <a:p>
            <a:r>
              <a:rPr lang="de-AT" dirty="0"/>
              <a:t>Ein wenig Deutsch gefällig ?</a:t>
            </a:r>
            <a:endParaRPr lang="de-DE" dirty="0"/>
          </a:p>
        </p:txBody>
      </p:sp>
      <p:pic>
        <p:nvPicPr>
          <p:cNvPr id="6" name="Picture 5">
            <a:extLst>
              <a:ext uri="{FF2B5EF4-FFF2-40B4-BE49-F238E27FC236}">
                <a16:creationId xmlns:a16="http://schemas.microsoft.com/office/drawing/2014/main" id="{F9BB94FA-5F68-441B-BDF4-BE1AAAE0FFC3}"/>
              </a:ext>
            </a:extLst>
          </p:cNvPr>
          <p:cNvPicPr>
            <a:picLocks noChangeAspect="1"/>
          </p:cNvPicPr>
          <p:nvPr/>
        </p:nvPicPr>
        <p:blipFill>
          <a:blip r:embed="rId2"/>
          <a:stretch>
            <a:fillRect/>
          </a:stretch>
        </p:blipFill>
        <p:spPr>
          <a:xfrm>
            <a:off x="204898" y="1759029"/>
            <a:ext cx="5366324" cy="4499762"/>
          </a:xfrm>
          <a:prstGeom prst="rect">
            <a:avLst/>
          </a:prstGeom>
        </p:spPr>
      </p:pic>
      <p:pic>
        <p:nvPicPr>
          <p:cNvPr id="8" name="Picture 7">
            <a:extLst>
              <a:ext uri="{FF2B5EF4-FFF2-40B4-BE49-F238E27FC236}">
                <a16:creationId xmlns:a16="http://schemas.microsoft.com/office/drawing/2014/main" id="{89E70229-9EAD-4669-862D-9C55EE1EB65F}"/>
              </a:ext>
            </a:extLst>
          </p:cNvPr>
          <p:cNvPicPr>
            <a:picLocks noChangeAspect="1"/>
          </p:cNvPicPr>
          <p:nvPr/>
        </p:nvPicPr>
        <p:blipFill>
          <a:blip r:embed="rId3"/>
          <a:stretch>
            <a:fillRect/>
          </a:stretch>
        </p:blipFill>
        <p:spPr>
          <a:xfrm>
            <a:off x="5716971" y="1882588"/>
            <a:ext cx="6089563" cy="42795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818485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B4F20-50F3-4960-918C-D40AEDC20237}"/>
              </a:ext>
            </a:extLst>
          </p:cNvPr>
          <p:cNvSpPr>
            <a:spLocks noGrp="1"/>
          </p:cNvSpPr>
          <p:nvPr>
            <p:ph type="title"/>
          </p:nvPr>
        </p:nvSpPr>
        <p:spPr>
          <a:xfrm>
            <a:off x="431799" y="430305"/>
            <a:ext cx="10058400" cy="910635"/>
          </a:xfrm>
        </p:spPr>
        <p:txBody>
          <a:bodyPr/>
          <a:lstStyle/>
          <a:p>
            <a:r>
              <a:rPr lang="de-AT" dirty="0"/>
              <a:t>Gherkin – Gibt es auch in deutsch….</a:t>
            </a:r>
            <a:endParaRPr lang="de-DE" dirty="0"/>
          </a:p>
        </p:txBody>
      </p:sp>
      <p:graphicFrame>
        <p:nvGraphicFramePr>
          <p:cNvPr id="4" name="Table 4">
            <a:extLst>
              <a:ext uri="{FF2B5EF4-FFF2-40B4-BE49-F238E27FC236}">
                <a16:creationId xmlns:a16="http://schemas.microsoft.com/office/drawing/2014/main" id="{9CEC714C-63C4-4C58-B3C7-6CCE252B5887}"/>
              </a:ext>
            </a:extLst>
          </p:cNvPr>
          <p:cNvGraphicFramePr>
            <a:graphicFrameLocks noGrp="1"/>
          </p:cNvGraphicFramePr>
          <p:nvPr>
            <p:extLst>
              <p:ext uri="{D42A27DB-BD31-4B8C-83A1-F6EECF244321}">
                <p14:modId xmlns:p14="http://schemas.microsoft.com/office/powerpoint/2010/main" val="2373646269"/>
              </p:ext>
            </p:extLst>
          </p:nvPr>
        </p:nvGraphicFramePr>
        <p:xfrm>
          <a:off x="431799" y="1677115"/>
          <a:ext cx="11038542" cy="4421087"/>
        </p:xfrm>
        <a:graphic>
          <a:graphicData uri="http://schemas.openxmlformats.org/drawingml/2006/table">
            <a:tbl>
              <a:tblPr firstRow="1" bandRow="1">
                <a:tableStyleId>{5C22544A-7EE6-4342-B048-85BDC9FD1C3A}</a:tableStyleId>
              </a:tblPr>
              <a:tblGrid>
                <a:gridCol w="3172013">
                  <a:extLst>
                    <a:ext uri="{9D8B030D-6E8A-4147-A177-3AD203B41FA5}">
                      <a16:colId xmlns:a16="http://schemas.microsoft.com/office/drawing/2014/main" val="241181986"/>
                    </a:ext>
                  </a:extLst>
                </a:gridCol>
                <a:gridCol w="7866529">
                  <a:extLst>
                    <a:ext uri="{9D8B030D-6E8A-4147-A177-3AD203B41FA5}">
                      <a16:colId xmlns:a16="http://schemas.microsoft.com/office/drawing/2014/main" val="3213355010"/>
                    </a:ext>
                  </a:extLst>
                </a:gridCol>
              </a:tblGrid>
              <a:tr h="294452">
                <a:tc>
                  <a:txBody>
                    <a:bodyPr/>
                    <a:lstStyle/>
                    <a:p>
                      <a:r>
                        <a:rPr lang="de-AT" dirty="0"/>
                        <a:t>English</a:t>
                      </a:r>
                      <a:endParaRPr lang="de-DE" dirty="0"/>
                    </a:p>
                  </a:txBody>
                  <a:tcPr/>
                </a:tc>
                <a:tc>
                  <a:txBody>
                    <a:bodyPr/>
                    <a:lstStyle/>
                    <a:p>
                      <a:r>
                        <a:rPr lang="de-AT" dirty="0"/>
                        <a:t>Deutsch</a:t>
                      </a:r>
                      <a:endParaRPr lang="de-DE" dirty="0"/>
                    </a:p>
                  </a:txBody>
                  <a:tcPr/>
                </a:tc>
                <a:extLst>
                  <a:ext uri="{0D108BD9-81ED-4DB2-BD59-A6C34878D82A}">
                    <a16:rowId xmlns:a16="http://schemas.microsoft.com/office/drawing/2014/main" val="3897985159"/>
                  </a:ext>
                </a:extLst>
              </a:tr>
              <a:tr h="294452">
                <a:tc>
                  <a:txBody>
                    <a:bodyPr/>
                    <a:lstStyle/>
                    <a:p>
                      <a:r>
                        <a:rPr lang="de-AT" dirty="0"/>
                        <a:t>Feature</a:t>
                      </a:r>
                      <a:endParaRPr lang="de-DE" dirty="0"/>
                    </a:p>
                  </a:txBody>
                  <a:tcPr/>
                </a:tc>
                <a:tc>
                  <a:txBody>
                    <a:bodyPr/>
                    <a:lstStyle/>
                    <a:p>
                      <a:r>
                        <a:rPr lang="de-AT" dirty="0"/>
                        <a:t>Funktionalität, Funktion</a:t>
                      </a:r>
                      <a:endParaRPr lang="de-DE" dirty="0"/>
                    </a:p>
                  </a:txBody>
                  <a:tcPr/>
                </a:tc>
                <a:extLst>
                  <a:ext uri="{0D108BD9-81ED-4DB2-BD59-A6C34878D82A}">
                    <a16:rowId xmlns:a16="http://schemas.microsoft.com/office/drawing/2014/main" val="3270582066"/>
                  </a:ext>
                </a:extLst>
              </a:tr>
              <a:tr h="294452">
                <a:tc>
                  <a:txBody>
                    <a:bodyPr/>
                    <a:lstStyle/>
                    <a:p>
                      <a:r>
                        <a:rPr lang="de-AT" dirty="0"/>
                        <a:t>Scenario</a:t>
                      </a:r>
                      <a:endParaRPr lang="de-DE" dirty="0"/>
                    </a:p>
                  </a:txBody>
                  <a:tcPr/>
                </a:tc>
                <a:tc>
                  <a:txBody>
                    <a:bodyPr/>
                    <a:lstStyle/>
                    <a:p>
                      <a:r>
                        <a:rPr lang="de-AT" dirty="0"/>
                        <a:t>Beispiel, Szenario</a:t>
                      </a:r>
                      <a:endParaRPr lang="de-DE" dirty="0"/>
                    </a:p>
                  </a:txBody>
                  <a:tcPr/>
                </a:tc>
                <a:extLst>
                  <a:ext uri="{0D108BD9-81ED-4DB2-BD59-A6C34878D82A}">
                    <a16:rowId xmlns:a16="http://schemas.microsoft.com/office/drawing/2014/main" val="1898973367"/>
                  </a:ext>
                </a:extLst>
              </a:tr>
              <a:tr h="294452">
                <a:tc>
                  <a:txBody>
                    <a:bodyPr/>
                    <a:lstStyle/>
                    <a:p>
                      <a:r>
                        <a:rPr lang="de-AT" dirty="0"/>
                        <a:t>Scenario Outline</a:t>
                      </a:r>
                      <a:endParaRPr lang="de-DE" dirty="0"/>
                    </a:p>
                  </a:txBody>
                  <a:tcPr/>
                </a:tc>
                <a:tc>
                  <a:txBody>
                    <a:bodyPr/>
                    <a:lstStyle/>
                    <a:p>
                      <a:r>
                        <a:rPr lang="de-AT" dirty="0" err="1"/>
                        <a:t>Szenariogrundriss</a:t>
                      </a:r>
                      <a:r>
                        <a:rPr lang="de-AT" dirty="0"/>
                        <a:t>, Szenarien</a:t>
                      </a:r>
                      <a:endParaRPr lang="de-DE" dirty="0"/>
                    </a:p>
                  </a:txBody>
                  <a:tcPr/>
                </a:tc>
                <a:extLst>
                  <a:ext uri="{0D108BD9-81ED-4DB2-BD59-A6C34878D82A}">
                    <a16:rowId xmlns:a16="http://schemas.microsoft.com/office/drawing/2014/main" val="648956938"/>
                  </a:ext>
                </a:extLst>
              </a:tr>
              <a:tr h="294452">
                <a:tc>
                  <a:txBody>
                    <a:bodyPr/>
                    <a:lstStyle/>
                    <a:p>
                      <a:r>
                        <a:rPr lang="de-AT" dirty="0"/>
                        <a:t>Given</a:t>
                      </a:r>
                      <a:endParaRPr lang="de-DE" dirty="0"/>
                    </a:p>
                  </a:txBody>
                  <a:tcPr/>
                </a:tc>
                <a:tc>
                  <a:txBody>
                    <a:bodyPr/>
                    <a:lstStyle/>
                    <a:p>
                      <a:r>
                        <a:rPr lang="de-AT" dirty="0"/>
                        <a:t>*, Angenommen, Gegeben sei, Gegeben seien</a:t>
                      </a:r>
                      <a:endParaRPr lang="de-DE" dirty="0"/>
                    </a:p>
                  </a:txBody>
                  <a:tcPr/>
                </a:tc>
                <a:extLst>
                  <a:ext uri="{0D108BD9-81ED-4DB2-BD59-A6C34878D82A}">
                    <a16:rowId xmlns:a16="http://schemas.microsoft.com/office/drawing/2014/main" val="126276124"/>
                  </a:ext>
                </a:extLst>
              </a:tr>
              <a:tr h="294452">
                <a:tc>
                  <a:txBody>
                    <a:bodyPr/>
                    <a:lstStyle/>
                    <a:p>
                      <a:r>
                        <a:rPr lang="de-AT" dirty="0"/>
                        <a:t>And</a:t>
                      </a:r>
                      <a:endParaRPr lang="de-DE" dirty="0"/>
                    </a:p>
                  </a:txBody>
                  <a:tcPr/>
                </a:tc>
                <a:tc>
                  <a:txBody>
                    <a:bodyPr/>
                    <a:lstStyle/>
                    <a:p>
                      <a:r>
                        <a:rPr lang="de-AT" dirty="0"/>
                        <a:t>Und</a:t>
                      </a:r>
                      <a:endParaRPr lang="de-DE" dirty="0"/>
                    </a:p>
                  </a:txBody>
                  <a:tcPr/>
                </a:tc>
                <a:extLst>
                  <a:ext uri="{0D108BD9-81ED-4DB2-BD59-A6C34878D82A}">
                    <a16:rowId xmlns:a16="http://schemas.microsoft.com/office/drawing/2014/main" val="1024369335"/>
                  </a:ext>
                </a:extLst>
              </a:tr>
              <a:tr h="294452">
                <a:tc>
                  <a:txBody>
                    <a:bodyPr/>
                    <a:lstStyle/>
                    <a:p>
                      <a:r>
                        <a:rPr lang="de-AT" dirty="0"/>
                        <a:t>But</a:t>
                      </a:r>
                      <a:endParaRPr lang="de-DE" dirty="0"/>
                    </a:p>
                  </a:txBody>
                  <a:tcPr/>
                </a:tc>
                <a:tc>
                  <a:txBody>
                    <a:bodyPr/>
                    <a:lstStyle/>
                    <a:p>
                      <a:r>
                        <a:rPr lang="de-AT" dirty="0"/>
                        <a:t>Aber</a:t>
                      </a:r>
                      <a:endParaRPr lang="de-DE" dirty="0"/>
                    </a:p>
                  </a:txBody>
                  <a:tcPr/>
                </a:tc>
                <a:extLst>
                  <a:ext uri="{0D108BD9-81ED-4DB2-BD59-A6C34878D82A}">
                    <a16:rowId xmlns:a16="http://schemas.microsoft.com/office/drawing/2014/main" val="845614260"/>
                  </a:ext>
                </a:extLst>
              </a:tr>
              <a:tr h="294452">
                <a:tc>
                  <a:txBody>
                    <a:bodyPr/>
                    <a:lstStyle/>
                    <a:p>
                      <a:r>
                        <a:rPr lang="de-AT" dirty="0" err="1"/>
                        <a:t>When</a:t>
                      </a:r>
                      <a:endParaRPr lang="de-DE" dirty="0"/>
                    </a:p>
                  </a:txBody>
                  <a:tcPr/>
                </a:tc>
                <a:tc>
                  <a:txBody>
                    <a:bodyPr/>
                    <a:lstStyle/>
                    <a:p>
                      <a:r>
                        <a:rPr lang="de-AT" dirty="0"/>
                        <a:t>*, Wenn</a:t>
                      </a:r>
                      <a:endParaRPr lang="de-DE" dirty="0"/>
                    </a:p>
                  </a:txBody>
                  <a:tcPr/>
                </a:tc>
                <a:extLst>
                  <a:ext uri="{0D108BD9-81ED-4DB2-BD59-A6C34878D82A}">
                    <a16:rowId xmlns:a16="http://schemas.microsoft.com/office/drawing/2014/main" val="128859071"/>
                  </a:ext>
                </a:extLst>
              </a:tr>
              <a:tr h="294452">
                <a:tc>
                  <a:txBody>
                    <a:bodyPr/>
                    <a:lstStyle/>
                    <a:p>
                      <a:r>
                        <a:rPr lang="de-AT" dirty="0" err="1"/>
                        <a:t>Then</a:t>
                      </a:r>
                      <a:endParaRPr lang="de-DE" dirty="0"/>
                    </a:p>
                  </a:txBody>
                  <a:tcPr/>
                </a:tc>
                <a:tc>
                  <a:txBody>
                    <a:bodyPr/>
                    <a:lstStyle/>
                    <a:p>
                      <a:r>
                        <a:rPr lang="de-AT" dirty="0"/>
                        <a:t>*, Dann</a:t>
                      </a:r>
                      <a:endParaRPr lang="de-DE" dirty="0"/>
                    </a:p>
                  </a:txBody>
                  <a:tcPr/>
                </a:tc>
                <a:extLst>
                  <a:ext uri="{0D108BD9-81ED-4DB2-BD59-A6C34878D82A}">
                    <a16:rowId xmlns:a16="http://schemas.microsoft.com/office/drawing/2014/main" val="210682462"/>
                  </a:ext>
                </a:extLst>
              </a:tr>
              <a:tr h="397727">
                <a:tc>
                  <a:txBody>
                    <a:bodyPr/>
                    <a:lstStyle/>
                    <a:p>
                      <a:r>
                        <a:rPr lang="de-AT" dirty="0"/>
                        <a:t>Background</a:t>
                      </a:r>
                      <a:endParaRPr lang="de-DE" dirty="0"/>
                    </a:p>
                  </a:txBody>
                  <a:tcPr/>
                </a:tc>
                <a:tc>
                  <a:txBody>
                    <a:bodyPr/>
                    <a:lstStyle/>
                    <a:p>
                      <a:r>
                        <a:rPr lang="de-AT" dirty="0"/>
                        <a:t>Grundlage, Hintergrund, Voraussetzungen, Vorbedingungen</a:t>
                      </a:r>
                      <a:endParaRPr lang="de-DE" dirty="0"/>
                    </a:p>
                  </a:txBody>
                  <a:tcPr/>
                </a:tc>
                <a:extLst>
                  <a:ext uri="{0D108BD9-81ED-4DB2-BD59-A6C34878D82A}">
                    <a16:rowId xmlns:a16="http://schemas.microsoft.com/office/drawing/2014/main" val="2755405089"/>
                  </a:ext>
                </a:extLst>
              </a:tr>
              <a:tr h="294452">
                <a:tc>
                  <a:txBody>
                    <a:bodyPr/>
                    <a:lstStyle/>
                    <a:p>
                      <a:r>
                        <a:rPr lang="de-AT" dirty="0" err="1"/>
                        <a:t>Examples</a:t>
                      </a:r>
                      <a:endParaRPr lang="de-DE" dirty="0"/>
                    </a:p>
                  </a:txBody>
                  <a:tcPr/>
                </a:tc>
                <a:tc>
                  <a:txBody>
                    <a:bodyPr/>
                    <a:lstStyle/>
                    <a:p>
                      <a:r>
                        <a:rPr lang="de-AT" dirty="0"/>
                        <a:t>Beispiele</a:t>
                      </a:r>
                      <a:endParaRPr lang="de-DE" dirty="0"/>
                    </a:p>
                  </a:txBody>
                  <a:tcPr/>
                </a:tc>
                <a:extLst>
                  <a:ext uri="{0D108BD9-81ED-4DB2-BD59-A6C34878D82A}">
                    <a16:rowId xmlns:a16="http://schemas.microsoft.com/office/drawing/2014/main" val="488071093"/>
                  </a:ext>
                </a:extLst>
              </a:tr>
              <a:tr h="294452">
                <a:tc>
                  <a:txBody>
                    <a:bodyPr/>
                    <a:lstStyle/>
                    <a:p>
                      <a:r>
                        <a:rPr lang="de-AT" dirty="0"/>
                        <a:t>Rule</a:t>
                      </a:r>
                      <a:endParaRPr lang="de-DE" dirty="0"/>
                    </a:p>
                  </a:txBody>
                  <a:tcPr/>
                </a:tc>
                <a:tc>
                  <a:txBody>
                    <a:bodyPr/>
                    <a:lstStyle/>
                    <a:p>
                      <a:r>
                        <a:rPr lang="de-AT" dirty="0"/>
                        <a:t>Rule, Regel</a:t>
                      </a:r>
                      <a:endParaRPr lang="de-DE" dirty="0"/>
                    </a:p>
                  </a:txBody>
                  <a:tcPr/>
                </a:tc>
                <a:extLst>
                  <a:ext uri="{0D108BD9-81ED-4DB2-BD59-A6C34878D82A}">
                    <a16:rowId xmlns:a16="http://schemas.microsoft.com/office/drawing/2014/main" val="3827421230"/>
                  </a:ext>
                </a:extLst>
              </a:tr>
            </a:tbl>
          </a:graphicData>
        </a:graphic>
      </p:graphicFrame>
      <p:sp>
        <p:nvSpPr>
          <p:cNvPr id="5" name="TextBox 4">
            <a:extLst>
              <a:ext uri="{FF2B5EF4-FFF2-40B4-BE49-F238E27FC236}">
                <a16:creationId xmlns:a16="http://schemas.microsoft.com/office/drawing/2014/main" id="{0DD76EE9-6A60-4686-9964-B1CDB53DED05}"/>
              </a:ext>
            </a:extLst>
          </p:cNvPr>
          <p:cNvSpPr txBox="1"/>
          <p:nvPr/>
        </p:nvSpPr>
        <p:spPr>
          <a:xfrm>
            <a:off x="1467223" y="6249711"/>
            <a:ext cx="8611588" cy="369332"/>
          </a:xfrm>
          <a:prstGeom prst="rect">
            <a:avLst/>
          </a:prstGeom>
          <a:noFill/>
        </p:spPr>
        <p:txBody>
          <a:bodyPr wrap="none" rtlCol="0">
            <a:spAutoFit/>
          </a:bodyPr>
          <a:lstStyle/>
          <a:p>
            <a:r>
              <a:rPr lang="en-US" dirty="0">
                <a:hlinkClick r:id="rId2"/>
              </a:rPr>
              <a:t>Source: common/gherkin-</a:t>
            </a:r>
            <a:r>
              <a:rPr lang="en-US" dirty="0" err="1">
                <a:hlinkClick r:id="rId2"/>
              </a:rPr>
              <a:t>languages.json</a:t>
            </a:r>
            <a:r>
              <a:rPr lang="en-US" dirty="0">
                <a:hlinkClick r:id="rId2"/>
              </a:rPr>
              <a:t> at main · cucumber/common · GitHub</a:t>
            </a:r>
            <a:endParaRPr lang="de-DE" dirty="0"/>
          </a:p>
        </p:txBody>
      </p:sp>
    </p:spTree>
    <p:extLst>
      <p:ext uri="{BB962C8B-B14F-4D97-AF65-F5344CB8AC3E}">
        <p14:creationId xmlns:p14="http://schemas.microsoft.com/office/powerpoint/2010/main" val="36644636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9">
            <a:extLst>
              <a:ext uri="{FF2B5EF4-FFF2-40B4-BE49-F238E27FC236}">
                <a16:creationId xmlns:a16="http://schemas.microsoft.com/office/drawing/2014/main" id="{2550AE69-AC86-4188-83E5-A856C4F1DC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9" name="Rectangle 11">
            <a:extLst>
              <a:ext uri="{FF2B5EF4-FFF2-40B4-BE49-F238E27FC236}">
                <a16:creationId xmlns:a16="http://schemas.microsoft.com/office/drawing/2014/main" id="{EC4CA156-2C9D-4F0C-B229-88D8B5E17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Rectangle 13">
            <a:extLst>
              <a:ext uri="{FF2B5EF4-FFF2-40B4-BE49-F238E27FC236}">
                <a16:creationId xmlns:a16="http://schemas.microsoft.com/office/drawing/2014/main" id="{D7361ED3-EBE5-4EFC-8DA3-D0CE4BF2F4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1" name="Group 15">
            <a:extLst>
              <a:ext uri="{FF2B5EF4-FFF2-40B4-BE49-F238E27FC236}">
                <a16:creationId xmlns:a16="http://schemas.microsoft.com/office/drawing/2014/main" id="{85105087-7F16-4C94-837C-C454451166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42" name="Oval 16">
              <a:extLst>
                <a:ext uri="{FF2B5EF4-FFF2-40B4-BE49-F238E27FC236}">
                  <a16:creationId xmlns:a16="http://schemas.microsoft.com/office/drawing/2014/main" id="{4F2F3467-E50F-4A91-B27D-E324936A66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43" name="Oval 17">
              <a:extLst>
                <a:ext uri="{FF2B5EF4-FFF2-40B4-BE49-F238E27FC236}">
                  <a16:creationId xmlns:a16="http://schemas.microsoft.com/office/drawing/2014/main" id="{D678BE03-AC84-4940-A7FD-5B143FE2D6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44" name="Rectangle 19">
            <a:extLst>
              <a:ext uri="{FF2B5EF4-FFF2-40B4-BE49-F238E27FC236}">
                <a16:creationId xmlns:a16="http://schemas.microsoft.com/office/drawing/2014/main" id="{19A1D830-E73C-47A9-A534-323CEEFF5B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21">
            <a:extLst>
              <a:ext uri="{FF2B5EF4-FFF2-40B4-BE49-F238E27FC236}">
                <a16:creationId xmlns:a16="http://schemas.microsoft.com/office/drawing/2014/main" id="{8F69FBEC-4C47-4288-962D-3FC20C79F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9FDB21-4CC2-467E-98EC-76CF86425F0F}"/>
              </a:ext>
            </a:extLst>
          </p:cNvPr>
          <p:cNvSpPr>
            <a:spLocks noGrp="1"/>
          </p:cNvSpPr>
          <p:nvPr>
            <p:ph type="title"/>
          </p:nvPr>
        </p:nvSpPr>
        <p:spPr>
          <a:xfrm>
            <a:off x="7287156" y="3378289"/>
            <a:ext cx="4957815" cy="1039031"/>
          </a:xfrm>
        </p:spPr>
        <p:txBody>
          <a:bodyPr vert="horz" lIns="91440" tIns="45720" rIns="91440" bIns="45720" rtlCol="0" anchor="b">
            <a:normAutofit fontScale="90000"/>
          </a:bodyPr>
          <a:lstStyle/>
          <a:p>
            <a:pPr>
              <a:lnSpc>
                <a:spcPct val="80000"/>
              </a:lnSpc>
            </a:pPr>
            <a:r>
              <a:rPr lang="en-US" sz="3400">
                <a:blipFill dpi="0" rotWithShape="1">
                  <a:blip r:embed="rId4"/>
                  <a:srcRect/>
                  <a:tile tx="6350" ty="-127000" sx="65000" sy="64000" flip="none" algn="tl"/>
                </a:blipFill>
              </a:rPr>
              <a:t>GIVEN/WHEN/THEN =&gt; BDD</a:t>
            </a:r>
            <a:br>
              <a:rPr lang="en-US" sz="3400">
                <a:blipFill dpi="0" rotWithShape="1">
                  <a:blip r:embed="rId4"/>
                  <a:srcRect/>
                  <a:tile tx="6350" ty="-127000" sx="65000" sy="64000" flip="none" algn="tl"/>
                </a:blipFill>
              </a:rPr>
            </a:br>
            <a:br>
              <a:rPr lang="en-US" sz="3400">
                <a:blipFill dpi="0" rotWithShape="1">
                  <a:blip r:embed="rId4"/>
                  <a:srcRect/>
                  <a:tile tx="6350" ty="-127000" sx="65000" sy="64000" flip="none" algn="tl"/>
                </a:blipFill>
              </a:rPr>
            </a:br>
            <a:r>
              <a:rPr lang="en-US" sz="3400">
                <a:blipFill dpi="0" rotWithShape="1">
                  <a:blip r:embed="rId4"/>
                  <a:srcRect/>
                  <a:tile tx="6350" ty="-127000" sx="65000" sy="64000" flip="none" algn="tl"/>
                </a:blipFill>
              </a:rPr>
              <a:t>ARRANGE/ACT/ASSERT =&gt; TDD</a:t>
            </a:r>
            <a:br>
              <a:rPr lang="en-US" sz="3400">
                <a:blipFill dpi="0" rotWithShape="1">
                  <a:blip r:embed="rId4"/>
                  <a:srcRect/>
                  <a:tile tx="6350" ty="-127000" sx="65000" sy="64000" flip="none" algn="tl"/>
                </a:blipFill>
              </a:rPr>
            </a:br>
            <a:br>
              <a:rPr lang="en-US" sz="3400">
                <a:blipFill dpi="0" rotWithShape="1">
                  <a:blip r:embed="rId4"/>
                  <a:srcRect/>
                  <a:tile tx="6350" ty="-127000" sx="65000" sy="64000" flip="none" algn="tl"/>
                </a:blipFill>
              </a:rPr>
            </a:br>
            <a:r>
              <a:rPr lang="en-US" sz="3400">
                <a:blipFill dpi="0" rotWithShape="1">
                  <a:blip r:embed="rId4"/>
                  <a:srcRect/>
                  <a:tile tx="6350" ty="-127000" sx="65000" sy="64000" flip="none" algn="tl"/>
                </a:blipFill>
              </a:rPr>
              <a:t>BDD != TDD =&gt; </a:t>
            </a:r>
            <a:r>
              <a:rPr lang="en-US" sz="3400" err="1">
                <a:blipFill dpi="0" rotWithShape="1">
                  <a:blip r:embed="rId4"/>
                  <a:srcRect/>
                  <a:tile tx="6350" ty="-127000" sx="65000" sy="64000" flip="none" algn="tl"/>
                </a:blipFill>
              </a:rPr>
              <a:t>Nein</a:t>
            </a:r>
            <a:r>
              <a:rPr lang="en-US" sz="3400">
                <a:blipFill dpi="0" rotWithShape="1">
                  <a:blip r:embed="rId4"/>
                  <a:srcRect/>
                  <a:tile tx="6350" ty="-127000" sx="65000" sy="64000" flip="none" algn="tl"/>
                </a:blipFill>
              </a:rPr>
              <a:t>!</a:t>
            </a:r>
          </a:p>
        </p:txBody>
      </p:sp>
      <p:pic>
        <p:nvPicPr>
          <p:cNvPr id="5" name="Picture 4">
            <a:extLst>
              <a:ext uri="{FF2B5EF4-FFF2-40B4-BE49-F238E27FC236}">
                <a16:creationId xmlns:a16="http://schemas.microsoft.com/office/drawing/2014/main" id="{912F9BAE-F054-4C0C-9D85-3AA920642131}"/>
              </a:ext>
            </a:extLst>
          </p:cNvPr>
          <p:cNvPicPr>
            <a:picLocks noChangeAspect="1"/>
          </p:cNvPicPr>
          <p:nvPr/>
        </p:nvPicPr>
        <p:blipFill rotWithShape="1">
          <a:blip r:embed="rId6"/>
          <a:srcRect l="14" r="30049"/>
          <a:stretch/>
        </p:blipFill>
        <p:spPr>
          <a:xfrm>
            <a:off x="20" y="10"/>
            <a:ext cx="6901088" cy="6857990"/>
          </a:xfrm>
          <a:prstGeom prst="rect">
            <a:avLst/>
          </a:prstGeom>
        </p:spPr>
      </p:pic>
      <p:grpSp>
        <p:nvGrpSpPr>
          <p:cNvPr id="46" name="Group 23">
            <a:extLst>
              <a:ext uri="{FF2B5EF4-FFF2-40B4-BE49-F238E27FC236}">
                <a16:creationId xmlns:a16="http://schemas.microsoft.com/office/drawing/2014/main" id="{54F6FC82-E588-4DA0-8096-0C3BD54F17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4" y="6229681"/>
            <a:ext cx="457200" cy="457200"/>
            <a:chOff x="11361456" y="6195813"/>
            <a:chExt cx="548640" cy="548640"/>
          </a:xfrm>
        </p:grpSpPr>
        <p:sp>
          <p:nvSpPr>
            <p:cNvPr id="25" name="Oval 24">
              <a:extLst>
                <a:ext uri="{FF2B5EF4-FFF2-40B4-BE49-F238E27FC236}">
                  <a16:creationId xmlns:a16="http://schemas.microsoft.com/office/drawing/2014/main" id="{E8898E90-044F-45FF-8B4D-CE0F6A630A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7">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47" name="Oval 25">
              <a:extLst>
                <a:ext uri="{FF2B5EF4-FFF2-40B4-BE49-F238E27FC236}">
                  <a16:creationId xmlns:a16="http://schemas.microsoft.com/office/drawing/2014/main" id="{923BF161-A852-4DA5-BB4C-2DFC336B77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7" name="Straight Connector 6">
            <a:extLst>
              <a:ext uri="{FF2B5EF4-FFF2-40B4-BE49-F238E27FC236}">
                <a16:creationId xmlns:a16="http://schemas.microsoft.com/office/drawing/2014/main" id="{12C28465-9A46-41CC-8460-DFEA33693AB7}"/>
              </a:ext>
            </a:extLst>
          </p:cNvPr>
          <p:cNvCxnSpPr/>
          <p:nvPr/>
        </p:nvCxnSpPr>
        <p:spPr>
          <a:xfrm>
            <a:off x="399011" y="1163782"/>
            <a:ext cx="5187142"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72FD55E-B51E-4D90-931A-25B70BBCA202}"/>
              </a:ext>
            </a:extLst>
          </p:cNvPr>
          <p:cNvCxnSpPr/>
          <p:nvPr/>
        </p:nvCxnSpPr>
        <p:spPr>
          <a:xfrm>
            <a:off x="534786" y="4113282"/>
            <a:ext cx="5187142"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4ED09A0-8809-4CC5-AF34-10F1B6AE44A7}"/>
              </a:ext>
            </a:extLst>
          </p:cNvPr>
          <p:cNvCxnSpPr/>
          <p:nvPr/>
        </p:nvCxnSpPr>
        <p:spPr>
          <a:xfrm>
            <a:off x="534786" y="6054437"/>
            <a:ext cx="5187142"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7910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65A29-FDB7-4949-8F46-AC0733AE163F}"/>
              </a:ext>
            </a:extLst>
          </p:cNvPr>
          <p:cNvSpPr>
            <a:spLocks noGrp="1"/>
          </p:cNvSpPr>
          <p:nvPr>
            <p:ph type="title"/>
          </p:nvPr>
        </p:nvSpPr>
        <p:spPr>
          <a:xfrm>
            <a:off x="1066800" y="2405743"/>
            <a:ext cx="10058400" cy="1609344"/>
          </a:xfrm>
        </p:spPr>
        <p:txBody>
          <a:bodyPr/>
          <a:lstStyle/>
          <a:p>
            <a:pPr algn="ctr"/>
            <a:r>
              <a:rPr lang="de-DE"/>
              <a:t>Ja, warum nicht SPECFLOW einfach für TDD benutzen ...</a:t>
            </a:r>
          </a:p>
        </p:txBody>
      </p:sp>
      <p:sp>
        <p:nvSpPr>
          <p:cNvPr id="4" name="Title 1">
            <a:extLst>
              <a:ext uri="{FF2B5EF4-FFF2-40B4-BE49-F238E27FC236}">
                <a16:creationId xmlns:a16="http://schemas.microsoft.com/office/drawing/2014/main" id="{CC0944BE-FB98-4507-BBBF-D6C19B7BA0F6}"/>
              </a:ext>
            </a:extLst>
          </p:cNvPr>
          <p:cNvSpPr txBox="1">
            <a:spLocks/>
          </p:cNvSpPr>
          <p:nvPr/>
        </p:nvSpPr>
        <p:spPr>
          <a:xfrm>
            <a:off x="2678755" y="653143"/>
            <a:ext cx="6834490" cy="1360714"/>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lnSpc>
                <a:spcPct val="80000"/>
              </a:lnSpc>
            </a:pPr>
            <a:r>
              <a:rPr lang="en-US"/>
              <a:t>GIVEN/WHEN/THEN = ARRANGE/ACT/ASSERT ?</a:t>
            </a:r>
          </a:p>
        </p:txBody>
      </p:sp>
      <p:sp>
        <p:nvSpPr>
          <p:cNvPr id="5" name="Title 1">
            <a:extLst>
              <a:ext uri="{FF2B5EF4-FFF2-40B4-BE49-F238E27FC236}">
                <a16:creationId xmlns:a16="http://schemas.microsoft.com/office/drawing/2014/main" id="{E7F775C1-1B58-4B16-BA6D-47F98224A2B6}"/>
              </a:ext>
            </a:extLst>
          </p:cNvPr>
          <p:cNvSpPr txBox="1">
            <a:spLocks/>
          </p:cNvSpPr>
          <p:nvPr/>
        </p:nvSpPr>
        <p:spPr>
          <a:xfrm>
            <a:off x="1066800" y="4285489"/>
            <a:ext cx="10058400" cy="1609344"/>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de-DE" dirty="0"/>
              <a:t>…Denn es gibt ziemlich viele Dinge in </a:t>
            </a:r>
            <a:r>
              <a:rPr lang="de-DE" dirty="0" err="1"/>
              <a:t>Specflow</a:t>
            </a:r>
            <a:r>
              <a:rPr lang="de-DE" dirty="0"/>
              <a:t>, welche Tests übersichtlicher und lesbarer machen….</a:t>
            </a:r>
          </a:p>
        </p:txBody>
      </p:sp>
    </p:spTree>
    <p:extLst>
      <p:ext uri="{BB962C8B-B14F-4D97-AF65-F5344CB8AC3E}">
        <p14:creationId xmlns:p14="http://schemas.microsoft.com/office/powerpoint/2010/main" val="1108100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EDA46-E52F-4879-91C4-5497BED453D3}"/>
              </a:ext>
            </a:extLst>
          </p:cNvPr>
          <p:cNvSpPr>
            <a:spLocks noGrp="1"/>
          </p:cNvSpPr>
          <p:nvPr>
            <p:ph type="title"/>
          </p:nvPr>
        </p:nvSpPr>
        <p:spPr>
          <a:xfrm>
            <a:off x="1066800" y="301497"/>
            <a:ext cx="10058400" cy="1609344"/>
          </a:xfrm>
        </p:spPr>
        <p:txBody>
          <a:bodyPr/>
          <a:lstStyle/>
          <a:p>
            <a:r>
              <a:rPr lang="de-DE"/>
              <a:t>The Art </a:t>
            </a:r>
            <a:r>
              <a:rPr lang="de-DE" err="1"/>
              <a:t>of</a:t>
            </a:r>
            <a:r>
              <a:rPr lang="de-DE"/>
              <a:t> Unit </a:t>
            </a:r>
            <a:r>
              <a:rPr lang="de-DE" err="1"/>
              <a:t>Testing</a:t>
            </a:r>
            <a:r>
              <a:rPr lang="de-DE"/>
              <a:t> </a:t>
            </a:r>
            <a:r>
              <a:rPr lang="de-DE" sz="3600"/>
              <a:t>2nd Edition</a:t>
            </a:r>
            <a:endParaRPr lang="LID4096"/>
          </a:p>
        </p:txBody>
      </p:sp>
      <p:pic>
        <p:nvPicPr>
          <p:cNvPr id="6" name="Picture 5">
            <a:extLst>
              <a:ext uri="{FF2B5EF4-FFF2-40B4-BE49-F238E27FC236}">
                <a16:creationId xmlns:a16="http://schemas.microsoft.com/office/drawing/2014/main" id="{BAF5248C-3575-44F3-A076-B7EBCA91FFDE}"/>
              </a:ext>
            </a:extLst>
          </p:cNvPr>
          <p:cNvPicPr>
            <a:picLocks noChangeAspect="1"/>
          </p:cNvPicPr>
          <p:nvPr/>
        </p:nvPicPr>
        <p:blipFill>
          <a:blip r:embed="rId2"/>
          <a:stretch>
            <a:fillRect/>
          </a:stretch>
        </p:blipFill>
        <p:spPr>
          <a:xfrm>
            <a:off x="10202867" y="301497"/>
            <a:ext cx="1150933" cy="1452818"/>
          </a:xfrm>
          <a:prstGeom prst="rect">
            <a:avLst/>
          </a:prstGeom>
        </p:spPr>
      </p:pic>
      <p:pic>
        <p:nvPicPr>
          <p:cNvPr id="4" name="Picture 3">
            <a:extLst>
              <a:ext uri="{FF2B5EF4-FFF2-40B4-BE49-F238E27FC236}">
                <a16:creationId xmlns:a16="http://schemas.microsoft.com/office/drawing/2014/main" id="{4B87C7AD-CA0A-4EDC-AFF9-6ED8A5F41A26}"/>
              </a:ext>
            </a:extLst>
          </p:cNvPr>
          <p:cNvPicPr>
            <a:picLocks noChangeAspect="1"/>
          </p:cNvPicPr>
          <p:nvPr/>
        </p:nvPicPr>
        <p:blipFill>
          <a:blip r:embed="rId3"/>
          <a:stretch>
            <a:fillRect/>
          </a:stretch>
        </p:blipFill>
        <p:spPr>
          <a:xfrm>
            <a:off x="1066800" y="1594334"/>
            <a:ext cx="7245801" cy="5263666"/>
          </a:xfrm>
          <a:prstGeom prst="rect">
            <a:avLst/>
          </a:prstGeom>
        </p:spPr>
      </p:pic>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188DCF3E-F79F-4F12-BA19-9A7CBAD60C90}"/>
                  </a:ext>
                </a:extLst>
              </p14:cNvPr>
              <p14:cNvContentPartPr/>
              <p14:nvPr/>
            </p14:nvContentPartPr>
            <p14:xfrm>
              <a:off x="1416778" y="3326542"/>
              <a:ext cx="3328200" cy="241560"/>
            </p14:xfrm>
          </p:contentPart>
        </mc:Choice>
        <mc:Fallback xmlns="">
          <p:pic>
            <p:nvPicPr>
              <p:cNvPr id="7" name="Ink 6">
                <a:extLst>
                  <a:ext uri="{FF2B5EF4-FFF2-40B4-BE49-F238E27FC236}">
                    <a16:creationId xmlns:a16="http://schemas.microsoft.com/office/drawing/2014/main" id="{188DCF3E-F79F-4F12-BA19-9A7CBAD60C90}"/>
                  </a:ext>
                </a:extLst>
              </p:cNvPr>
              <p:cNvPicPr/>
              <p:nvPr/>
            </p:nvPicPr>
            <p:blipFill>
              <a:blip r:embed="rId5"/>
              <a:stretch>
                <a:fillRect/>
              </a:stretch>
            </p:blipFill>
            <p:spPr>
              <a:xfrm>
                <a:off x="1362778" y="3218902"/>
                <a:ext cx="3435840" cy="4572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6EA5758C-5270-48CB-9CC5-19B61BAB3A36}"/>
                  </a:ext>
                </a:extLst>
              </p14:cNvPr>
              <p14:cNvContentPartPr/>
              <p14:nvPr/>
            </p14:nvContentPartPr>
            <p14:xfrm>
              <a:off x="1446658" y="4701742"/>
              <a:ext cx="3669480" cy="81720"/>
            </p14:xfrm>
          </p:contentPart>
        </mc:Choice>
        <mc:Fallback xmlns="">
          <p:pic>
            <p:nvPicPr>
              <p:cNvPr id="8" name="Ink 7">
                <a:extLst>
                  <a:ext uri="{FF2B5EF4-FFF2-40B4-BE49-F238E27FC236}">
                    <a16:creationId xmlns:a16="http://schemas.microsoft.com/office/drawing/2014/main" id="{6EA5758C-5270-48CB-9CC5-19B61BAB3A36}"/>
                  </a:ext>
                </a:extLst>
              </p:cNvPr>
              <p:cNvPicPr/>
              <p:nvPr/>
            </p:nvPicPr>
            <p:blipFill>
              <a:blip r:embed="rId7"/>
              <a:stretch>
                <a:fillRect/>
              </a:stretch>
            </p:blipFill>
            <p:spPr>
              <a:xfrm>
                <a:off x="1393018" y="4594102"/>
                <a:ext cx="3777120" cy="2973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1" name="Ink 10">
                <a:extLst>
                  <a:ext uri="{FF2B5EF4-FFF2-40B4-BE49-F238E27FC236}">
                    <a16:creationId xmlns:a16="http://schemas.microsoft.com/office/drawing/2014/main" id="{180CB12F-8120-4B2C-BFB8-D9C22BEF0E08}"/>
                  </a:ext>
                </a:extLst>
              </p14:cNvPr>
              <p14:cNvContentPartPr/>
              <p14:nvPr/>
            </p14:nvContentPartPr>
            <p14:xfrm>
              <a:off x="1476898" y="5576182"/>
              <a:ext cx="1557000" cy="133200"/>
            </p14:xfrm>
          </p:contentPart>
        </mc:Choice>
        <mc:Fallback xmlns="">
          <p:pic>
            <p:nvPicPr>
              <p:cNvPr id="11" name="Ink 10">
                <a:extLst>
                  <a:ext uri="{FF2B5EF4-FFF2-40B4-BE49-F238E27FC236}">
                    <a16:creationId xmlns:a16="http://schemas.microsoft.com/office/drawing/2014/main" id="{180CB12F-8120-4B2C-BFB8-D9C22BEF0E08}"/>
                  </a:ext>
                </a:extLst>
              </p:cNvPr>
              <p:cNvPicPr/>
              <p:nvPr/>
            </p:nvPicPr>
            <p:blipFill>
              <a:blip r:embed="rId9"/>
              <a:stretch>
                <a:fillRect/>
              </a:stretch>
            </p:blipFill>
            <p:spPr>
              <a:xfrm>
                <a:off x="1422898" y="5468182"/>
                <a:ext cx="1664640" cy="3488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55AC9D90-501C-468D-BDF6-77104A6891C8}"/>
                  </a:ext>
                </a:extLst>
              </p14:cNvPr>
              <p14:cNvContentPartPr/>
              <p14:nvPr/>
            </p14:nvContentPartPr>
            <p14:xfrm>
              <a:off x="2381218" y="5574382"/>
              <a:ext cx="3903840" cy="175680"/>
            </p14:xfrm>
          </p:contentPart>
        </mc:Choice>
        <mc:Fallback xmlns="">
          <p:pic>
            <p:nvPicPr>
              <p:cNvPr id="12" name="Ink 11">
                <a:extLst>
                  <a:ext uri="{FF2B5EF4-FFF2-40B4-BE49-F238E27FC236}">
                    <a16:creationId xmlns:a16="http://schemas.microsoft.com/office/drawing/2014/main" id="{55AC9D90-501C-468D-BDF6-77104A6891C8}"/>
                  </a:ext>
                </a:extLst>
              </p:cNvPr>
              <p:cNvPicPr/>
              <p:nvPr/>
            </p:nvPicPr>
            <p:blipFill>
              <a:blip r:embed="rId11"/>
              <a:stretch>
                <a:fillRect/>
              </a:stretch>
            </p:blipFill>
            <p:spPr>
              <a:xfrm>
                <a:off x="2327578" y="5466382"/>
                <a:ext cx="4011480" cy="391320"/>
              </a:xfrm>
              <a:prstGeom prst="rect">
                <a:avLst/>
              </a:prstGeom>
            </p:spPr>
          </p:pic>
        </mc:Fallback>
      </mc:AlternateContent>
    </p:spTree>
    <p:extLst>
      <p:ext uri="{BB962C8B-B14F-4D97-AF65-F5344CB8AC3E}">
        <p14:creationId xmlns:p14="http://schemas.microsoft.com/office/powerpoint/2010/main" val="33772520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3691A-0F64-4945-87BF-A74009D3B207}"/>
              </a:ext>
            </a:extLst>
          </p:cNvPr>
          <p:cNvSpPr>
            <a:spLocks noGrp="1"/>
          </p:cNvSpPr>
          <p:nvPr>
            <p:ph type="title"/>
          </p:nvPr>
        </p:nvSpPr>
        <p:spPr>
          <a:xfrm>
            <a:off x="1150235" y="2474206"/>
            <a:ext cx="10058400" cy="1609344"/>
          </a:xfrm>
        </p:spPr>
        <p:txBody>
          <a:bodyPr>
            <a:normAutofit fontScale="90000"/>
          </a:bodyPr>
          <a:lstStyle/>
          <a:p>
            <a:r>
              <a:rPr lang="de-AT" dirty="0"/>
              <a:t>WOW… das muss ich einfach ausprobieren, ob das meine Probleme löst….</a:t>
            </a:r>
            <a:endParaRPr lang="de-DE" dirty="0"/>
          </a:p>
        </p:txBody>
      </p:sp>
    </p:spTree>
    <p:extLst>
      <p:ext uri="{BB962C8B-B14F-4D97-AF65-F5344CB8AC3E}">
        <p14:creationId xmlns:p14="http://schemas.microsoft.com/office/powerpoint/2010/main" val="11390417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EBB8F-D901-476A-BA62-E5BD39EDC07B}"/>
              </a:ext>
            </a:extLst>
          </p:cNvPr>
          <p:cNvSpPr>
            <a:spLocks noGrp="1"/>
          </p:cNvSpPr>
          <p:nvPr>
            <p:ph type="title"/>
          </p:nvPr>
        </p:nvSpPr>
        <p:spPr/>
        <p:txBody>
          <a:bodyPr/>
          <a:lstStyle/>
          <a:p>
            <a:r>
              <a:rPr lang="de-DE"/>
              <a:t>Given, </a:t>
            </a:r>
            <a:r>
              <a:rPr lang="de-DE" err="1"/>
              <a:t>When</a:t>
            </a:r>
            <a:r>
              <a:rPr lang="de-DE"/>
              <a:t>, </a:t>
            </a:r>
            <a:r>
              <a:rPr lang="de-DE" err="1"/>
              <a:t>Then</a:t>
            </a:r>
            <a:r>
              <a:rPr lang="de-DE"/>
              <a:t> Behind the Scene</a:t>
            </a:r>
            <a:endParaRPr lang="LID4096"/>
          </a:p>
        </p:txBody>
      </p:sp>
      <p:pic>
        <p:nvPicPr>
          <p:cNvPr id="7" name="Picture 6">
            <a:extLst>
              <a:ext uri="{FF2B5EF4-FFF2-40B4-BE49-F238E27FC236}">
                <a16:creationId xmlns:a16="http://schemas.microsoft.com/office/drawing/2014/main" id="{BDA9F4C0-6146-4377-8791-902E1AFE4B51}"/>
              </a:ext>
            </a:extLst>
          </p:cNvPr>
          <p:cNvPicPr>
            <a:picLocks noChangeAspect="1"/>
          </p:cNvPicPr>
          <p:nvPr/>
        </p:nvPicPr>
        <p:blipFill>
          <a:blip r:embed="rId2"/>
          <a:stretch>
            <a:fillRect/>
          </a:stretch>
        </p:blipFill>
        <p:spPr>
          <a:xfrm>
            <a:off x="3359027" y="1773520"/>
            <a:ext cx="5003201" cy="2083117"/>
          </a:xfrm>
          <a:prstGeom prst="rect">
            <a:avLst/>
          </a:prstGeom>
        </p:spPr>
      </p:pic>
      <p:pic>
        <p:nvPicPr>
          <p:cNvPr id="9" name="Picture 8">
            <a:extLst>
              <a:ext uri="{FF2B5EF4-FFF2-40B4-BE49-F238E27FC236}">
                <a16:creationId xmlns:a16="http://schemas.microsoft.com/office/drawing/2014/main" id="{816B0DAC-4675-47FC-84E8-163FB1307DE0}"/>
              </a:ext>
            </a:extLst>
          </p:cNvPr>
          <p:cNvPicPr>
            <a:picLocks noChangeAspect="1"/>
          </p:cNvPicPr>
          <p:nvPr/>
        </p:nvPicPr>
        <p:blipFill>
          <a:blip r:embed="rId3"/>
          <a:stretch>
            <a:fillRect/>
          </a:stretch>
        </p:blipFill>
        <p:spPr>
          <a:xfrm>
            <a:off x="1656584" y="4139270"/>
            <a:ext cx="9118389" cy="2504262"/>
          </a:xfrm>
          <a:prstGeom prst="rect">
            <a:avLst/>
          </a:prstGeom>
        </p:spPr>
      </p:pic>
      <p:sp>
        <p:nvSpPr>
          <p:cNvPr id="26" name="Rectangle: Rounded Corners 25">
            <a:extLst>
              <a:ext uri="{FF2B5EF4-FFF2-40B4-BE49-F238E27FC236}">
                <a16:creationId xmlns:a16="http://schemas.microsoft.com/office/drawing/2014/main" id="{D0BB8026-7106-4A28-9FA8-1C0EB1EF20A2}"/>
              </a:ext>
            </a:extLst>
          </p:cNvPr>
          <p:cNvSpPr/>
          <p:nvPr/>
        </p:nvSpPr>
        <p:spPr>
          <a:xfrm>
            <a:off x="593007" y="1773520"/>
            <a:ext cx="2023122" cy="120386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a:t>&lt;Unit Test&gt;</a:t>
            </a:r>
          </a:p>
          <a:p>
            <a:pPr algn="ctr"/>
            <a:r>
              <a:rPr lang="de-DE"/>
              <a:t>&lt;Test&gt;.feature – Code Behind</a:t>
            </a:r>
          </a:p>
        </p:txBody>
      </p:sp>
      <p:grpSp>
        <p:nvGrpSpPr>
          <p:cNvPr id="25" name="Group 24">
            <a:extLst>
              <a:ext uri="{FF2B5EF4-FFF2-40B4-BE49-F238E27FC236}">
                <a16:creationId xmlns:a16="http://schemas.microsoft.com/office/drawing/2014/main" id="{107D9DD8-4657-4630-ABAC-97B90536EC0A}"/>
              </a:ext>
            </a:extLst>
          </p:cNvPr>
          <p:cNvGrpSpPr/>
          <p:nvPr/>
        </p:nvGrpSpPr>
        <p:grpSpPr>
          <a:xfrm>
            <a:off x="2383436" y="2608288"/>
            <a:ext cx="1590187" cy="1530982"/>
            <a:chOff x="2383436" y="2608288"/>
            <a:chExt cx="1590187" cy="1530982"/>
          </a:xfrm>
        </p:grpSpPr>
        <p:cxnSp>
          <p:nvCxnSpPr>
            <p:cNvPr id="20" name="Straight Arrow Connector 19">
              <a:extLst>
                <a:ext uri="{FF2B5EF4-FFF2-40B4-BE49-F238E27FC236}">
                  <a16:creationId xmlns:a16="http://schemas.microsoft.com/office/drawing/2014/main" id="{B48CF130-2EDB-42D0-A925-E47122DFC955}"/>
                </a:ext>
              </a:extLst>
            </p:cNvPr>
            <p:cNvCxnSpPr>
              <a:cxnSpLocks/>
            </p:cNvCxnSpPr>
            <p:nvPr/>
          </p:nvCxnSpPr>
          <p:spPr>
            <a:xfrm>
              <a:off x="2383436" y="2608288"/>
              <a:ext cx="0" cy="153098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A1C9729-E9D1-479D-B425-7FDBE9709A5B}"/>
                </a:ext>
              </a:extLst>
            </p:cNvPr>
            <p:cNvCxnSpPr>
              <a:cxnSpLocks/>
            </p:cNvCxnSpPr>
            <p:nvPr/>
          </p:nvCxnSpPr>
          <p:spPr>
            <a:xfrm>
              <a:off x="2383436" y="2608288"/>
              <a:ext cx="1590187" cy="0"/>
            </a:xfrm>
            <a:prstGeom prst="line">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9" name="TextBox 28">
            <a:extLst>
              <a:ext uri="{FF2B5EF4-FFF2-40B4-BE49-F238E27FC236}">
                <a16:creationId xmlns:a16="http://schemas.microsoft.com/office/drawing/2014/main" id="{CD68F356-E77A-4EFB-8B5B-654B1BDEA602}"/>
              </a:ext>
            </a:extLst>
          </p:cNvPr>
          <p:cNvSpPr txBox="1"/>
          <p:nvPr/>
        </p:nvSpPr>
        <p:spPr>
          <a:xfrm>
            <a:off x="8471010" y="1724644"/>
            <a:ext cx="1733616" cy="369332"/>
          </a:xfrm>
          <a:prstGeom prst="rect">
            <a:avLst/>
          </a:prstGeom>
          <a:noFill/>
        </p:spPr>
        <p:txBody>
          <a:bodyPr wrap="none" rtlCol="0">
            <a:spAutoFit/>
          </a:bodyPr>
          <a:lstStyle/>
          <a:p>
            <a:r>
              <a:rPr lang="de-DE"/>
              <a:t>&lt;Test&gt;.feature</a:t>
            </a:r>
          </a:p>
        </p:txBody>
      </p:sp>
      <p:sp>
        <p:nvSpPr>
          <p:cNvPr id="30" name="TextBox 29">
            <a:extLst>
              <a:ext uri="{FF2B5EF4-FFF2-40B4-BE49-F238E27FC236}">
                <a16:creationId xmlns:a16="http://schemas.microsoft.com/office/drawing/2014/main" id="{17D78344-0CF4-4964-9AB5-E48766232329}"/>
              </a:ext>
            </a:extLst>
          </p:cNvPr>
          <p:cNvSpPr txBox="1"/>
          <p:nvPr/>
        </p:nvSpPr>
        <p:spPr>
          <a:xfrm>
            <a:off x="9041357" y="3722305"/>
            <a:ext cx="1789016" cy="369332"/>
          </a:xfrm>
          <a:prstGeom prst="rect">
            <a:avLst/>
          </a:prstGeom>
          <a:noFill/>
        </p:spPr>
        <p:txBody>
          <a:bodyPr wrap="none" rtlCol="0">
            <a:spAutoFit/>
          </a:bodyPr>
          <a:lstStyle/>
          <a:p>
            <a:r>
              <a:rPr lang="de-DE"/>
              <a:t>&lt;Test&gt;</a:t>
            </a:r>
            <a:r>
              <a:rPr lang="de-DE" err="1"/>
              <a:t>Steps.cs</a:t>
            </a:r>
            <a:endParaRPr lang="de-DE"/>
          </a:p>
        </p:txBody>
      </p:sp>
    </p:spTree>
    <p:extLst>
      <p:ext uri="{BB962C8B-B14F-4D97-AF65-F5344CB8AC3E}">
        <p14:creationId xmlns:p14="http://schemas.microsoft.com/office/powerpoint/2010/main" val="259440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p:bldP spid="30"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EBB8F-D901-476A-BA62-E5BD39EDC07B}"/>
              </a:ext>
            </a:extLst>
          </p:cNvPr>
          <p:cNvSpPr>
            <a:spLocks noGrp="1"/>
          </p:cNvSpPr>
          <p:nvPr>
            <p:ph type="title"/>
          </p:nvPr>
        </p:nvSpPr>
        <p:spPr/>
        <p:txBody>
          <a:bodyPr/>
          <a:lstStyle/>
          <a:p>
            <a:r>
              <a:rPr lang="de-DE"/>
              <a:t>Given, </a:t>
            </a:r>
            <a:r>
              <a:rPr lang="de-DE" err="1"/>
              <a:t>When</a:t>
            </a:r>
            <a:r>
              <a:rPr lang="de-DE"/>
              <a:t>, </a:t>
            </a:r>
            <a:r>
              <a:rPr lang="de-DE" err="1"/>
              <a:t>Then</a:t>
            </a:r>
            <a:r>
              <a:rPr lang="de-DE"/>
              <a:t> Behind the Scene</a:t>
            </a:r>
            <a:endParaRPr lang="LID4096"/>
          </a:p>
        </p:txBody>
      </p:sp>
      <p:pic>
        <p:nvPicPr>
          <p:cNvPr id="7" name="Picture 6">
            <a:extLst>
              <a:ext uri="{FF2B5EF4-FFF2-40B4-BE49-F238E27FC236}">
                <a16:creationId xmlns:a16="http://schemas.microsoft.com/office/drawing/2014/main" id="{BDA9F4C0-6146-4377-8791-902E1AFE4B51}"/>
              </a:ext>
            </a:extLst>
          </p:cNvPr>
          <p:cNvPicPr>
            <a:picLocks noChangeAspect="1"/>
          </p:cNvPicPr>
          <p:nvPr/>
        </p:nvPicPr>
        <p:blipFill>
          <a:blip r:embed="rId2"/>
          <a:stretch>
            <a:fillRect/>
          </a:stretch>
        </p:blipFill>
        <p:spPr>
          <a:xfrm>
            <a:off x="3359027" y="1773520"/>
            <a:ext cx="5003201" cy="2083117"/>
          </a:xfrm>
          <a:prstGeom prst="rect">
            <a:avLst/>
          </a:prstGeom>
        </p:spPr>
      </p:pic>
      <p:grpSp>
        <p:nvGrpSpPr>
          <p:cNvPr id="25" name="Group 24">
            <a:extLst>
              <a:ext uri="{FF2B5EF4-FFF2-40B4-BE49-F238E27FC236}">
                <a16:creationId xmlns:a16="http://schemas.microsoft.com/office/drawing/2014/main" id="{107D9DD8-4657-4630-ABAC-97B90536EC0A}"/>
              </a:ext>
            </a:extLst>
          </p:cNvPr>
          <p:cNvGrpSpPr/>
          <p:nvPr/>
        </p:nvGrpSpPr>
        <p:grpSpPr>
          <a:xfrm>
            <a:off x="2383436" y="2878111"/>
            <a:ext cx="1590187" cy="1261158"/>
            <a:chOff x="2383436" y="2608288"/>
            <a:chExt cx="1590187" cy="1530982"/>
          </a:xfrm>
        </p:grpSpPr>
        <p:cxnSp>
          <p:nvCxnSpPr>
            <p:cNvPr id="20" name="Straight Arrow Connector 19">
              <a:extLst>
                <a:ext uri="{FF2B5EF4-FFF2-40B4-BE49-F238E27FC236}">
                  <a16:creationId xmlns:a16="http://schemas.microsoft.com/office/drawing/2014/main" id="{B48CF130-2EDB-42D0-A925-E47122DFC955}"/>
                </a:ext>
              </a:extLst>
            </p:cNvPr>
            <p:cNvCxnSpPr>
              <a:cxnSpLocks/>
            </p:cNvCxnSpPr>
            <p:nvPr/>
          </p:nvCxnSpPr>
          <p:spPr>
            <a:xfrm>
              <a:off x="2383436" y="2608288"/>
              <a:ext cx="0" cy="153098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A1C9729-E9D1-479D-B425-7FDBE9709A5B}"/>
                </a:ext>
              </a:extLst>
            </p:cNvPr>
            <p:cNvCxnSpPr>
              <a:cxnSpLocks/>
            </p:cNvCxnSpPr>
            <p:nvPr/>
          </p:nvCxnSpPr>
          <p:spPr>
            <a:xfrm>
              <a:off x="2383436" y="2608288"/>
              <a:ext cx="1590187" cy="0"/>
            </a:xfrm>
            <a:prstGeom prst="line">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pic>
        <p:nvPicPr>
          <p:cNvPr id="4" name="Picture 3">
            <a:extLst>
              <a:ext uri="{FF2B5EF4-FFF2-40B4-BE49-F238E27FC236}">
                <a16:creationId xmlns:a16="http://schemas.microsoft.com/office/drawing/2014/main" id="{3AFFFA62-FDB3-4A78-BBA9-E1906D55F1C6}"/>
              </a:ext>
            </a:extLst>
          </p:cNvPr>
          <p:cNvPicPr>
            <a:picLocks noChangeAspect="1"/>
          </p:cNvPicPr>
          <p:nvPr/>
        </p:nvPicPr>
        <p:blipFill>
          <a:blip r:embed="rId3"/>
          <a:stretch>
            <a:fillRect/>
          </a:stretch>
        </p:blipFill>
        <p:spPr>
          <a:xfrm>
            <a:off x="1688380" y="4139270"/>
            <a:ext cx="8815239" cy="2475095"/>
          </a:xfrm>
          <a:prstGeom prst="rect">
            <a:avLst/>
          </a:prstGeom>
        </p:spPr>
      </p:pic>
    </p:spTree>
    <p:extLst>
      <p:ext uri="{BB962C8B-B14F-4D97-AF65-F5344CB8AC3E}">
        <p14:creationId xmlns:p14="http://schemas.microsoft.com/office/powerpoint/2010/main" val="3765691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EBB8F-D901-476A-BA62-E5BD39EDC07B}"/>
              </a:ext>
            </a:extLst>
          </p:cNvPr>
          <p:cNvSpPr>
            <a:spLocks noGrp="1"/>
          </p:cNvSpPr>
          <p:nvPr>
            <p:ph type="title"/>
          </p:nvPr>
        </p:nvSpPr>
        <p:spPr/>
        <p:txBody>
          <a:bodyPr/>
          <a:lstStyle/>
          <a:p>
            <a:r>
              <a:rPr lang="de-DE"/>
              <a:t>Given, </a:t>
            </a:r>
            <a:r>
              <a:rPr lang="de-DE" err="1"/>
              <a:t>When</a:t>
            </a:r>
            <a:r>
              <a:rPr lang="de-DE"/>
              <a:t>, </a:t>
            </a:r>
            <a:r>
              <a:rPr lang="de-DE" err="1"/>
              <a:t>Then</a:t>
            </a:r>
            <a:r>
              <a:rPr lang="de-DE"/>
              <a:t> Behind the Scene</a:t>
            </a:r>
            <a:endParaRPr lang="LID4096"/>
          </a:p>
        </p:txBody>
      </p:sp>
      <p:pic>
        <p:nvPicPr>
          <p:cNvPr id="7" name="Picture 6">
            <a:extLst>
              <a:ext uri="{FF2B5EF4-FFF2-40B4-BE49-F238E27FC236}">
                <a16:creationId xmlns:a16="http://schemas.microsoft.com/office/drawing/2014/main" id="{BDA9F4C0-6146-4377-8791-902E1AFE4B51}"/>
              </a:ext>
            </a:extLst>
          </p:cNvPr>
          <p:cNvPicPr>
            <a:picLocks noChangeAspect="1"/>
          </p:cNvPicPr>
          <p:nvPr/>
        </p:nvPicPr>
        <p:blipFill>
          <a:blip r:embed="rId2"/>
          <a:stretch>
            <a:fillRect/>
          </a:stretch>
        </p:blipFill>
        <p:spPr>
          <a:xfrm>
            <a:off x="3359027" y="1773520"/>
            <a:ext cx="5003201" cy="2083117"/>
          </a:xfrm>
          <a:prstGeom prst="rect">
            <a:avLst/>
          </a:prstGeom>
        </p:spPr>
      </p:pic>
      <p:grpSp>
        <p:nvGrpSpPr>
          <p:cNvPr id="25" name="Group 24">
            <a:extLst>
              <a:ext uri="{FF2B5EF4-FFF2-40B4-BE49-F238E27FC236}">
                <a16:creationId xmlns:a16="http://schemas.microsoft.com/office/drawing/2014/main" id="{107D9DD8-4657-4630-ABAC-97B90536EC0A}"/>
              </a:ext>
            </a:extLst>
          </p:cNvPr>
          <p:cNvGrpSpPr/>
          <p:nvPr/>
        </p:nvGrpSpPr>
        <p:grpSpPr>
          <a:xfrm>
            <a:off x="2383436" y="3147934"/>
            <a:ext cx="1590187" cy="991336"/>
            <a:chOff x="2383436" y="2608288"/>
            <a:chExt cx="1590187" cy="1530982"/>
          </a:xfrm>
        </p:grpSpPr>
        <p:cxnSp>
          <p:nvCxnSpPr>
            <p:cNvPr id="20" name="Straight Arrow Connector 19">
              <a:extLst>
                <a:ext uri="{FF2B5EF4-FFF2-40B4-BE49-F238E27FC236}">
                  <a16:creationId xmlns:a16="http://schemas.microsoft.com/office/drawing/2014/main" id="{B48CF130-2EDB-42D0-A925-E47122DFC955}"/>
                </a:ext>
              </a:extLst>
            </p:cNvPr>
            <p:cNvCxnSpPr>
              <a:cxnSpLocks/>
            </p:cNvCxnSpPr>
            <p:nvPr/>
          </p:nvCxnSpPr>
          <p:spPr>
            <a:xfrm>
              <a:off x="2383436" y="2608288"/>
              <a:ext cx="0" cy="153098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A1C9729-E9D1-479D-B425-7FDBE9709A5B}"/>
                </a:ext>
              </a:extLst>
            </p:cNvPr>
            <p:cNvCxnSpPr>
              <a:cxnSpLocks/>
            </p:cNvCxnSpPr>
            <p:nvPr/>
          </p:nvCxnSpPr>
          <p:spPr>
            <a:xfrm>
              <a:off x="2383436" y="2608288"/>
              <a:ext cx="1590187" cy="0"/>
            </a:xfrm>
            <a:prstGeom prst="line">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pic>
        <p:nvPicPr>
          <p:cNvPr id="4" name="Picture 3">
            <a:extLst>
              <a:ext uri="{FF2B5EF4-FFF2-40B4-BE49-F238E27FC236}">
                <a16:creationId xmlns:a16="http://schemas.microsoft.com/office/drawing/2014/main" id="{EFC3C136-A5D7-4F27-A50C-110227DB238D}"/>
              </a:ext>
            </a:extLst>
          </p:cNvPr>
          <p:cNvPicPr>
            <a:picLocks noChangeAspect="1"/>
          </p:cNvPicPr>
          <p:nvPr/>
        </p:nvPicPr>
        <p:blipFill>
          <a:blip r:embed="rId3"/>
          <a:stretch>
            <a:fillRect/>
          </a:stretch>
        </p:blipFill>
        <p:spPr>
          <a:xfrm>
            <a:off x="2019127" y="4139270"/>
            <a:ext cx="5869552" cy="2471391"/>
          </a:xfrm>
          <a:prstGeom prst="rect">
            <a:avLst/>
          </a:prstGeom>
        </p:spPr>
      </p:pic>
    </p:spTree>
    <p:extLst>
      <p:ext uri="{BB962C8B-B14F-4D97-AF65-F5344CB8AC3E}">
        <p14:creationId xmlns:p14="http://schemas.microsoft.com/office/powerpoint/2010/main" val="17803454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EBB8F-D901-476A-BA62-E5BD39EDC07B}"/>
              </a:ext>
            </a:extLst>
          </p:cNvPr>
          <p:cNvSpPr>
            <a:spLocks noGrp="1"/>
          </p:cNvSpPr>
          <p:nvPr>
            <p:ph type="title"/>
          </p:nvPr>
        </p:nvSpPr>
        <p:spPr/>
        <p:txBody>
          <a:bodyPr/>
          <a:lstStyle/>
          <a:p>
            <a:r>
              <a:rPr lang="de-DE"/>
              <a:t>Given, </a:t>
            </a:r>
            <a:r>
              <a:rPr lang="de-DE" err="1"/>
              <a:t>When</a:t>
            </a:r>
            <a:r>
              <a:rPr lang="de-DE"/>
              <a:t>, </a:t>
            </a:r>
            <a:r>
              <a:rPr lang="de-DE" err="1"/>
              <a:t>Then</a:t>
            </a:r>
            <a:r>
              <a:rPr lang="de-DE"/>
              <a:t> Behind the Scene</a:t>
            </a:r>
            <a:endParaRPr lang="LID4096"/>
          </a:p>
        </p:txBody>
      </p:sp>
      <p:pic>
        <p:nvPicPr>
          <p:cNvPr id="7" name="Picture 6">
            <a:extLst>
              <a:ext uri="{FF2B5EF4-FFF2-40B4-BE49-F238E27FC236}">
                <a16:creationId xmlns:a16="http://schemas.microsoft.com/office/drawing/2014/main" id="{BDA9F4C0-6146-4377-8791-902E1AFE4B51}"/>
              </a:ext>
            </a:extLst>
          </p:cNvPr>
          <p:cNvPicPr>
            <a:picLocks noChangeAspect="1"/>
          </p:cNvPicPr>
          <p:nvPr/>
        </p:nvPicPr>
        <p:blipFill>
          <a:blip r:embed="rId2"/>
          <a:stretch>
            <a:fillRect/>
          </a:stretch>
        </p:blipFill>
        <p:spPr>
          <a:xfrm>
            <a:off x="3359027" y="1773520"/>
            <a:ext cx="5003201" cy="2083117"/>
          </a:xfrm>
          <a:prstGeom prst="rect">
            <a:avLst/>
          </a:prstGeom>
        </p:spPr>
      </p:pic>
      <p:grpSp>
        <p:nvGrpSpPr>
          <p:cNvPr id="25" name="Group 24">
            <a:extLst>
              <a:ext uri="{FF2B5EF4-FFF2-40B4-BE49-F238E27FC236}">
                <a16:creationId xmlns:a16="http://schemas.microsoft.com/office/drawing/2014/main" id="{107D9DD8-4657-4630-ABAC-97B90536EC0A}"/>
              </a:ext>
            </a:extLst>
          </p:cNvPr>
          <p:cNvGrpSpPr/>
          <p:nvPr/>
        </p:nvGrpSpPr>
        <p:grpSpPr>
          <a:xfrm>
            <a:off x="2383436" y="3429000"/>
            <a:ext cx="1590187" cy="710270"/>
            <a:chOff x="2383436" y="2608288"/>
            <a:chExt cx="1590187" cy="1530982"/>
          </a:xfrm>
        </p:grpSpPr>
        <p:cxnSp>
          <p:nvCxnSpPr>
            <p:cNvPr id="20" name="Straight Arrow Connector 19">
              <a:extLst>
                <a:ext uri="{FF2B5EF4-FFF2-40B4-BE49-F238E27FC236}">
                  <a16:creationId xmlns:a16="http://schemas.microsoft.com/office/drawing/2014/main" id="{B48CF130-2EDB-42D0-A925-E47122DFC955}"/>
                </a:ext>
              </a:extLst>
            </p:cNvPr>
            <p:cNvCxnSpPr>
              <a:cxnSpLocks/>
            </p:cNvCxnSpPr>
            <p:nvPr/>
          </p:nvCxnSpPr>
          <p:spPr>
            <a:xfrm>
              <a:off x="2383436" y="2608288"/>
              <a:ext cx="0" cy="153098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A1C9729-E9D1-479D-B425-7FDBE9709A5B}"/>
                </a:ext>
              </a:extLst>
            </p:cNvPr>
            <p:cNvCxnSpPr>
              <a:cxnSpLocks/>
            </p:cNvCxnSpPr>
            <p:nvPr/>
          </p:nvCxnSpPr>
          <p:spPr>
            <a:xfrm>
              <a:off x="2383436" y="2608288"/>
              <a:ext cx="1590187" cy="0"/>
            </a:xfrm>
            <a:prstGeom prst="line">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pic>
        <p:nvPicPr>
          <p:cNvPr id="4" name="Picture 3">
            <a:extLst>
              <a:ext uri="{FF2B5EF4-FFF2-40B4-BE49-F238E27FC236}">
                <a16:creationId xmlns:a16="http://schemas.microsoft.com/office/drawing/2014/main" id="{99F8FC12-80E9-4507-B9EA-667B4D86718D}"/>
              </a:ext>
            </a:extLst>
          </p:cNvPr>
          <p:cNvPicPr>
            <a:picLocks noChangeAspect="1"/>
          </p:cNvPicPr>
          <p:nvPr/>
        </p:nvPicPr>
        <p:blipFill>
          <a:blip r:embed="rId3"/>
          <a:stretch>
            <a:fillRect/>
          </a:stretch>
        </p:blipFill>
        <p:spPr>
          <a:xfrm>
            <a:off x="2135964" y="4147416"/>
            <a:ext cx="6843144" cy="2484155"/>
          </a:xfrm>
          <a:prstGeom prst="rect">
            <a:avLst/>
          </a:prstGeom>
        </p:spPr>
      </p:pic>
    </p:spTree>
    <p:extLst>
      <p:ext uri="{BB962C8B-B14F-4D97-AF65-F5344CB8AC3E}">
        <p14:creationId xmlns:p14="http://schemas.microsoft.com/office/powerpoint/2010/main" val="42076099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6A0AF-4D5E-4994-9279-DD3ACC172C1B}"/>
              </a:ext>
            </a:extLst>
          </p:cNvPr>
          <p:cNvSpPr>
            <a:spLocks noGrp="1"/>
          </p:cNvSpPr>
          <p:nvPr>
            <p:ph type="title"/>
          </p:nvPr>
        </p:nvSpPr>
        <p:spPr>
          <a:xfrm>
            <a:off x="197618" y="2544544"/>
            <a:ext cx="11796764" cy="1609344"/>
          </a:xfrm>
        </p:spPr>
        <p:txBody>
          <a:bodyPr/>
          <a:lstStyle/>
          <a:p>
            <a:pPr algn="ctr"/>
            <a:r>
              <a:rPr lang="de-DE" dirty="0"/>
              <a:t>… TDD MIT SPECFLOW IN Visual Studio …</a:t>
            </a:r>
            <a:endParaRPr lang="LID4096" dirty="0"/>
          </a:p>
        </p:txBody>
      </p:sp>
    </p:spTree>
    <p:extLst>
      <p:ext uri="{BB962C8B-B14F-4D97-AF65-F5344CB8AC3E}">
        <p14:creationId xmlns:p14="http://schemas.microsoft.com/office/powerpoint/2010/main" val="35809133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966EE09-DF28-4860-B026-1BBA9A15BD1E}"/>
              </a:ext>
            </a:extLst>
          </p:cNvPr>
          <p:cNvPicPr>
            <a:picLocks noChangeAspect="1"/>
          </p:cNvPicPr>
          <p:nvPr/>
        </p:nvPicPr>
        <p:blipFill>
          <a:blip r:embed="rId2"/>
          <a:stretch>
            <a:fillRect/>
          </a:stretch>
        </p:blipFill>
        <p:spPr>
          <a:xfrm>
            <a:off x="2869785" y="1522775"/>
            <a:ext cx="6452430" cy="5083349"/>
          </a:xfrm>
          <a:prstGeom prst="rect">
            <a:avLst/>
          </a:prstGeom>
        </p:spPr>
      </p:pic>
      <p:sp>
        <p:nvSpPr>
          <p:cNvPr id="10" name="Title 9">
            <a:extLst>
              <a:ext uri="{FF2B5EF4-FFF2-40B4-BE49-F238E27FC236}">
                <a16:creationId xmlns:a16="http://schemas.microsoft.com/office/drawing/2014/main" id="{5DB5AC62-8944-4E5F-8F34-EE135BF6A256}"/>
              </a:ext>
            </a:extLst>
          </p:cNvPr>
          <p:cNvSpPr>
            <a:spLocks noGrp="1"/>
          </p:cNvSpPr>
          <p:nvPr>
            <p:ph type="title"/>
          </p:nvPr>
        </p:nvSpPr>
        <p:spPr>
          <a:xfrm>
            <a:off x="1066800" y="251876"/>
            <a:ext cx="10058400" cy="1078161"/>
          </a:xfrm>
        </p:spPr>
        <p:txBody>
          <a:bodyPr>
            <a:normAutofit fontScale="90000"/>
          </a:bodyPr>
          <a:lstStyle/>
          <a:p>
            <a:r>
              <a:rPr lang="de-DE"/>
              <a:t>Test Resultate mit Markdown … </a:t>
            </a:r>
            <a:r>
              <a:rPr lang="de-DE" err="1"/>
              <a:t>Livingdoc</a:t>
            </a:r>
            <a:r>
              <a:rPr lang="de-DE"/>
              <a:t> lässt grüßen</a:t>
            </a:r>
          </a:p>
        </p:txBody>
      </p:sp>
    </p:spTree>
    <p:extLst>
      <p:ext uri="{BB962C8B-B14F-4D97-AF65-F5344CB8AC3E}">
        <p14:creationId xmlns:p14="http://schemas.microsoft.com/office/powerpoint/2010/main" val="4246534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CF233-90D1-4851-8D22-191E0147863B}"/>
              </a:ext>
            </a:extLst>
          </p:cNvPr>
          <p:cNvSpPr>
            <a:spLocks noGrp="1"/>
          </p:cNvSpPr>
          <p:nvPr>
            <p:ph type="title"/>
          </p:nvPr>
        </p:nvSpPr>
        <p:spPr>
          <a:xfrm>
            <a:off x="1069848" y="484632"/>
            <a:ext cx="10577866" cy="1609344"/>
          </a:xfrm>
        </p:spPr>
        <p:txBody>
          <a:bodyPr>
            <a:normAutofit/>
          </a:bodyPr>
          <a:lstStyle/>
          <a:p>
            <a:r>
              <a:rPr lang="de-DE"/>
              <a:t>Ein wenig gewöhnungsbedürftig ist…</a:t>
            </a:r>
            <a:endParaRPr lang="LID4096"/>
          </a:p>
        </p:txBody>
      </p:sp>
      <p:sp>
        <p:nvSpPr>
          <p:cNvPr id="3" name="Content Placeholder 2">
            <a:extLst>
              <a:ext uri="{FF2B5EF4-FFF2-40B4-BE49-F238E27FC236}">
                <a16:creationId xmlns:a16="http://schemas.microsoft.com/office/drawing/2014/main" id="{A9CCEA7A-7266-475D-8E3B-15BA8E9549BB}"/>
              </a:ext>
            </a:extLst>
          </p:cNvPr>
          <p:cNvSpPr>
            <a:spLocks noGrp="1"/>
          </p:cNvSpPr>
          <p:nvPr>
            <p:ph idx="1"/>
          </p:nvPr>
        </p:nvSpPr>
        <p:spPr/>
        <p:txBody>
          <a:bodyPr/>
          <a:lstStyle/>
          <a:p>
            <a:r>
              <a:rPr lang="de-DE" dirty="0"/>
              <a:t>…per Text Line eine Test Methode</a:t>
            </a:r>
          </a:p>
          <a:p>
            <a:r>
              <a:rPr lang="de-DE" dirty="0"/>
              <a:t>…Übertrag von Werten mittels z.B. </a:t>
            </a:r>
            <a:r>
              <a:rPr lang="de-DE" dirty="0" err="1"/>
              <a:t>ScenarioContext</a:t>
            </a:r>
            <a:r>
              <a:rPr lang="de-DE" dirty="0"/>
              <a:t> oder </a:t>
            </a:r>
            <a:r>
              <a:rPr lang="de-DE" dirty="0" err="1"/>
              <a:t>Context</a:t>
            </a:r>
            <a:r>
              <a:rPr lang="de-DE" dirty="0"/>
              <a:t> </a:t>
            </a:r>
            <a:r>
              <a:rPr lang="de-DE" dirty="0" err="1"/>
              <a:t>Object</a:t>
            </a:r>
            <a:endParaRPr lang="de-DE" dirty="0"/>
          </a:p>
          <a:p>
            <a:r>
              <a:rPr lang="de-DE" dirty="0"/>
              <a:t>…Test Methoden kommen aus allen Klassen, die mit einem Binding Attribute versehen sind … </a:t>
            </a:r>
            <a:r>
              <a:rPr lang="de-DE" dirty="0" err="1"/>
              <a:t>Scope</a:t>
            </a:r>
            <a:r>
              <a:rPr lang="de-DE" dirty="0"/>
              <a:t> könnte hier Dein Freund sein…</a:t>
            </a:r>
          </a:p>
          <a:p>
            <a:r>
              <a:rPr lang="de-DE" dirty="0"/>
              <a:t>… die Tests werden schon ein wenig unübersichtlicher….</a:t>
            </a:r>
            <a:endParaRPr lang="LID4096" dirty="0"/>
          </a:p>
        </p:txBody>
      </p:sp>
    </p:spTree>
    <p:extLst>
      <p:ext uri="{BB962C8B-B14F-4D97-AF65-F5344CB8AC3E}">
        <p14:creationId xmlns:p14="http://schemas.microsoft.com/office/powerpoint/2010/main" val="8662249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65EDE-C739-402D-8A74-E918A83E60B6}"/>
              </a:ext>
            </a:extLst>
          </p:cNvPr>
          <p:cNvSpPr>
            <a:spLocks noGrp="1"/>
          </p:cNvSpPr>
          <p:nvPr>
            <p:ph type="title"/>
          </p:nvPr>
        </p:nvSpPr>
        <p:spPr/>
        <p:txBody>
          <a:bodyPr/>
          <a:lstStyle/>
          <a:p>
            <a:r>
              <a:rPr lang="de-DE" dirty="0"/>
              <a:t>Blöd…</a:t>
            </a:r>
          </a:p>
        </p:txBody>
      </p:sp>
      <p:sp>
        <p:nvSpPr>
          <p:cNvPr id="3" name="Content Placeholder 2">
            <a:extLst>
              <a:ext uri="{FF2B5EF4-FFF2-40B4-BE49-F238E27FC236}">
                <a16:creationId xmlns:a16="http://schemas.microsoft.com/office/drawing/2014/main" id="{9D6A5F53-CF43-40BF-BF7D-BDA2DF130E16}"/>
              </a:ext>
            </a:extLst>
          </p:cNvPr>
          <p:cNvSpPr>
            <a:spLocks noGrp="1"/>
          </p:cNvSpPr>
          <p:nvPr>
            <p:ph idx="1"/>
          </p:nvPr>
        </p:nvSpPr>
        <p:spPr/>
        <p:txBody>
          <a:bodyPr>
            <a:normAutofit lnSpcReduction="10000"/>
          </a:bodyPr>
          <a:lstStyle/>
          <a:p>
            <a:r>
              <a:rPr lang="de-DE" dirty="0"/>
              <a:t>Visual Studio</a:t>
            </a:r>
          </a:p>
          <a:p>
            <a:pPr lvl="1"/>
            <a:r>
              <a:rPr lang="de-DE" dirty="0"/>
              <a:t>Das man im </a:t>
            </a:r>
            <a:r>
              <a:rPr lang="de-DE" dirty="0" err="1"/>
              <a:t>Spec</a:t>
            </a:r>
            <a:r>
              <a:rPr lang="de-DE" dirty="0"/>
              <a:t> Flow Test nicht einfach „Run Test“ aufrufen kann (Bei Rider geht das)</a:t>
            </a:r>
          </a:p>
          <a:p>
            <a:r>
              <a:rPr lang="de-DE" dirty="0" err="1"/>
              <a:t>NUnit</a:t>
            </a:r>
            <a:endParaRPr lang="de-DE" dirty="0"/>
          </a:p>
          <a:p>
            <a:pPr lvl="1"/>
            <a:r>
              <a:rPr lang="de-DE" dirty="0"/>
              <a:t> Das bei den </a:t>
            </a:r>
            <a:r>
              <a:rPr lang="de-DE" dirty="0" err="1"/>
              <a:t>Scenarien</a:t>
            </a:r>
            <a:r>
              <a:rPr lang="de-DE" dirty="0"/>
              <a:t> Namen werden die Leerzeichen weggenommen „Add </a:t>
            </a:r>
            <a:r>
              <a:rPr lang="de-DE" dirty="0" err="1"/>
              <a:t>two</a:t>
            </a:r>
            <a:r>
              <a:rPr lang="de-DE" dirty="0"/>
              <a:t> </a:t>
            </a:r>
            <a:r>
              <a:rPr lang="de-DE" dirty="0" err="1"/>
              <a:t>numbers</a:t>
            </a:r>
            <a:r>
              <a:rPr lang="de-DE" dirty="0"/>
              <a:t>“ =&gt; „</a:t>
            </a:r>
            <a:r>
              <a:rPr lang="de-DE" dirty="0" err="1"/>
              <a:t>AddTwoNumbers</a:t>
            </a:r>
            <a:r>
              <a:rPr lang="de-DE" dirty="0"/>
              <a:t>“ - (Bei </a:t>
            </a:r>
            <a:r>
              <a:rPr lang="de-DE" dirty="0" err="1"/>
              <a:t>xUnit</a:t>
            </a:r>
            <a:r>
              <a:rPr lang="de-DE" dirty="0"/>
              <a:t> bleiben diese) – Man muss dann z.B. ‚</a:t>
            </a:r>
            <a:r>
              <a:rPr lang="de-DE" dirty="0" err="1"/>
              <a:t>Add_two_numbers</a:t>
            </a:r>
            <a:r>
              <a:rPr lang="de-DE" dirty="0"/>
              <a:t>‘ benutzen.</a:t>
            </a:r>
          </a:p>
          <a:p>
            <a:r>
              <a:rPr lang="de-DE" dirty="0"/>
              <a:t>Umbenennen von Test-</a:t>
            </a:r>
            <a:r>
              <a:rPr lang="de-DE" dirty="0" err="1"/>
              <a:t>Steps</a:t>
            </a:r>
            <a:endParaRPr lang="de-DE" dirty="0"/>
          </a:p>
          <a:p>
            <a:pPr lvl="1"/>
            <a:r>
              <a:rPr lang="de-DE" dirty="0"/>
              <a:t>Das funktioniert nur bedingt und wenn die Anzahl der Parameter angepasst werden muss ist es ein wenig Arbeit oder man legt sich einen neuen </a:t>
            </a:r>
            <a:r>
              <a:rPr lang="de-DE" dirty="0" err="1"/>
              <a:t>Step</a:t>
            </a:r>
            <a:r>
              <a:rPr lang="de-DE" dirty="0"/>
              <a:t> an, zieht den Code rüber und löscht den alten </a:t>
            </a:r>
            <a:r>
              <a:rPr lang="de-DE" dirty="0" err="1"/>
              <a:t>Step</a:t>
            </a:r>
            <a:r>
              <a:rPr lang="de-DE" dirty="0"/>
              <a:t>.</a:t>
            </a:r>
          </a:p>
          <a:p>
            <a:r>
              <a:rPr lang="de-DE" dirty="0"/>
              <a:t>Übersicht</a:t>
            </a:r>
          </a:p>
          <a:p>
            <a:pPr lvl="1"/>
            <a:r>
              <a:rPr lang="de-DE" dirty="0"/>
              <a:t>Die Übersicht über die einzelnen </a:t>
            </a:r>
            <a:r>
              <a:rPr lang="de-DE" dirty="0" err="1"/>
              <a:t>Steps</a:t>
            </a:r>
            <a:r>
              <a:rPr lang="de-DE" dirty="0"/>
              <a:t> und deren Variablen, die zwischen Ihnen ausgetaucht werden zu behalten ist nicht gerade einfach.</a:t>
            </a:r>
          </a:p>
          <a:p>
            <a:endParaRPr lang="de-DE" dirty="0"/>
          </a:p>
        </p:txBody>
      </p:sp>
    </p:spTree>
    <p:extLst>
      <p:ext uri="{BB962C8B-B14F-4D97-AF65-F5344CB8AC3E}">
        <p14:creationId xmlns:p14="http://schemas.microsoft.com/office/powerpoint/2010/main" val="36368116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746E0-7632-48A1-B004-115485900484}"/>
              </a:ext>
            </a:extLst>
          </p:cNvPr>
          <p:cNvSpPr>
            <a:spLocks noGrp="1"/>
          </p:cNvSpPr>
          <p:nvPr>
            <p:ph type="title"/>
          </p:nvPr>
        </p:nvSpPr>
        <p:spPr/>
        <p:txBody>
          <a:bodyPr/>
          <a:lstStyle/>
          <a:p>
            <a:r>
              <a:rPr lang="de-DE" dirty="0"/>
              <a:t>Ein </a:t>
            </a:r>
            <a:r>
              <a:rPr lang="de-DE" dirty="0" err="1"/>
              <a:t>Tip</a:t>
            </a:r>
            <a:r>
              <a:rPr lang="de-DE" dirty="0"/>
              <a:t> …</a:t>
            </a:r>
            <a:endParaRPr lang="LID4096" dirty="0"/>
          </a:p>
        </p:txBody>
      </p:sp>
      <p:sp>
        <p:nvSpPr>
          <p:cNvPr id="3" name="Content Placeholder 2">
            <a:extLst>
              <a:ext uri="{FF2B5EF4-FFF2-40B4-BE49-F238E27FC236}">
                <a16:creationId xmlns:a16="http://schemas.microsoft.com/office/drawing/2014/main" id="{A24A2EF8-5B80-45A7-B568-10209985679B}"/>
              </a:ext>
            </a:extLst>
          </p:cNvPr>
          <p:cNvSpPr>
            <a:spLocks noGrp="1"/>
          </p:cNvSpPr>
          <p:nvPr>
            <p:ph idx="1"/>
          </p:nvPr>
        </p:nvSpPr>
        <p:spPr/>
        <p:txBody>
          <a:bodyPr/>
          <a:lstStyle/>
          <a:p>
            <a:r>
              <a:rPr lang="de-DE"/>
              <a:t>Vereinfachte Abfrage von Properties mit </a:t>
            </a:r>
            <a:r>
              <a:rPr lang="de-DE" err="1"/>
              <a:t>Pather.CSharp</a:t>
            </a:r>
            <a:endParaRPr lang="de-DE"/>
          </a:p>
        </p:txBody>
      </p:sp>
      <p:pic>
        <p:nvPicPr>
          <p:cNvPr id="5" name="Picture 4">
            <a:extLst>
              <a:ext uri="{FF2B5EF4-FFF2-40B4-BE49-F238E27FC236}">
                <a16:creationId xmlns:a16="http://schemas.microsoft.com/office/drawing/2014/main" id="{F7116A90-211F-45A3-9B25-68B2BB710127}"/>
              </a:ext>
            </a:extLst>
          </p:cNvPr>
          <p:cNvPicPr>
            <a:picLocks noChangeAspect="1"/>
          </p:cNvPicPr>
          <p:nvPr/>
        </p:nvPicPr>
        <p:blipFill>
          <a:blip r:embed="rId2"/>
          <a:stretch>
            <a:fillRect/>
          </a:stretch>
        </p:blipFill>
        <p:spPr>
          <a:xfrm>
            <a:off x="1358607" y="2545032"/>
            <a:ext cx="6081112" cy="3828336"/>
          </a:xfrm>
          <a:prstGeom prst="rect">
            <a:avLst/>
          </a:prstGeom>
        </p:spPr>
      </p:pic>
      <p:sp>
        <p:nvSpPr>
          <p:cNvPr id="6" name="Rectangle 5">
            <a:extLst>
              <a:ext uri="{FF2B5EF4-FFF2-40B4-BE49-F238E27FC236}">
                <a16:creationId xmlns:a16="http://schemas.microsoft.com/office/drawing/2014/main" id="{C053FE12-CD14-41CB-8D4D-94F0F038C0FC}"/>
              </a:ext>
            </a:extLst>
          </p:cNvPr>
          <p:cNvSpPr/>
          <p:nvPr/>
        </p:nvSpPr>
        <p:spPr>
          <a:xfrm>
            <a:off x="2162629" y="4615543"/>
            <a:ext cx="2409371" cy="175782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Tree>
    <p:extLst>
      <p:ext uri="{BB962C8B-B14F-4D97-AF65-F5344CB8AC3E}">
        <p14:creationId xmlns:p14="http://schemas.microsoft.com/office/powerpoint/2010/main" val="2976851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898580C-C4B3-419D-ABC0-96DB86D820C5}"/>
              </a:ext>
            </a:extLst>
          </p:cNvPr>
          <p:cNvSpPr txBox="1">
            <a:spLocks/>
          </p:cNvSpPr>
          <p:nvPr/>
        </p:nvSpPr>
        <p:spPr>
          <a:xfrm>
            <a:off x="671946" y="15742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a:t>The Art </a:t>
            </a:r>
            <a:r>
              <a:rPr lang="de-DE" err="1"/>
              <a:t>of</a:t>
            </a:r>
            <a:r>
              <a:rPr lang="de-DE"/>
              <a:t> Unit </a:t>
            </a:r>
            <a:r>
              <a:rPr lang="de-DE" err="1"/>
              <a:t>Testing</a:t>
            </a:r>
            <a:r>
              <a:rPr lang="de-DE"/>
              <a:t> </a:t>
            </a:r>
            <a:r>
              <a:rPr lang="de-DE" sz="3600"/>
              <a:t>2nd Edition</a:t>
            </a:r>
            <a:endParaRPr lang="LID4096"/>
          </a:p>
        </p:txBody>
      </p:sp>
      <p:pic>
        <p:nvPicPr>
          <p:cNvPr id="7" name="Picture 6">
            <a:extLst>
              <a:ext uri="{FF2B5EF4-FFF2-40B4-BE49-F238E27FC236}">
                <a16:creationId xmlns:a16="http://schemas.microsoft.com/office/drawing/2014/main" id="{68F5855A-CF61-43EE-97C3-BD51C363AB30}"/>
              </a:ext>
            </a:extLst>
          </p:cNvPr>
          <p:cNvPicPr>
            <a:picLocks noChangeAspect="1"/>
          </p:cNvPicPr>
          <p:nvPr/>
        </p:nvPicPr>
        <p:blipFill>
          <a:blip r:embed="rId2"/>
          <a:stretch>
            <a:fillRect/>
          </a:stretch>
        </p:blipFill>
        <p:spPr>
          <a:xfrm>
            <a:off x="10369121" y="365125"/>
            <a:ext cx="1150933" cy="1452818"/>
          </a:xfrm>
          <a:prstGeom prst="rect">
            <a:avLst/>
          </a:prstGeom>
        </p:spPr>
      </p:pic>
      <p:pic>
        <p:nvPicPr>
          <p:cNvPr id="8" name="Picture 7">
            <a:extLst>
              <a:ext uri="{FF2B5EF4-FFF2-40B4-BE49-F238E27FC236}">
                <a16:creationId xmlns:a16="http://schemas.microsoft.com/office/drawing/2014/main" id="{537F2479-8150-44D5-BD3D-73E8F817654F}"/>
              </a:ext>
            </a:extLst>
          </p:cNvPr>
          <p:cNvPicPr>
            <a:picLocks noChangeAspect="1"/>
          </p:cNvPicPr>
          <p:nvPr/>
        </p:nvPicPr>
        <p:blipFill>
          <a:blip r:embed="rId3"/>
          <a:stretch>
            <a:fillRect/>
          </a:stretch>
        </p:blipFill>
        <p:spPr>
          <a:xfrm>
            <a:off x="671946" y="1407001"/>
            <a:ext cx="9273888" cy="5023943"/>
          </a:xfrm>
          <a:prstGeom prst="rect">
            <a:avLst/>
          </a:prstGeom>
        </p:spPr>
      </p:pic>
    </p:spTree>
    <p:extLst>
      <p:ext uri="{BB962C8B-B14F-4D97-AF65-F5344CB8AC3E}">
        <p14:creationId xmlns:p14="http://schemas.microsoft.com/office/powerpoint/2010/main" val="73382185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01376-5D48-4614-835A-4153B68A82CF}"/>
              </a:ext>
            </a:extLst>
          </p:cNvPr>
          <p:cNvSpPr>
            <a:spLocks noGrp="1"/>
          </p:cNvSpPr>
          <p:nvPr>
            <p:ph type="title"/>
          </p:nvPr>
        </p:nvSpPr>
        <p:spPr>
          <a:xfrm>
            <a:off x="175999" y="-58186"/>
            <a:ext cx="10058400" cy="1609344"/>
          </a:xfrm>
        </p:spPr>
        <p:txBody>
          <a:bodyPr/>
          <a:lstStyle/>
          <a:p>
            <a:r>
              <a:rPr lang="de-AT" dirty="0" err="1"/>
              <a:t>Before</a:t>
            </a:r>
            <a:r>
              <a:rPr lang="de-AT" dirty="0"/>
              <a:t>/After….</a:t>
            </a:r>
            <a:endParaRPr lang="de-DE" dirty="0"/>
          </a:p>
        </p:txBody>
      </p:sp>
      <p:sp>
        <p:nvSpPr>
          <p:cNvPr id="6" name="TextBox 5">
            <a:extLst>
              <a:ext uri="{FF2B5EF4-FFF2-40B4-BE49-F238E27FC236}">
                <a16:creationId xmlns:a16="http://schemas.microsoft.com/office/drawing/2014/main" id="{106E5381-2BC6-4F89-81C3-3F695F4A1866}"/>
              </a:ext>
            </a:extLst>
          </p:cNvPr>
          <p:cNvSpPr txBox="1"/>
          <p:nvPr/>
        </p:nvSpPr>
        <p:spPr>
          <a:xfrm>
            <a:off x="3499487" y="6488668"/>
            <a:ext cx="5193025" cy="369332"/>
          </a:xfrm>
          <a:prstGeom prst="rect">
            <a:avLst/>
          </a:prstGeom>
          <a:noFill/>
        </p:spPr>
        <p:txBody>
          <a:bodyPr wrap="none" rtlCol="0">
            <a:spAutoFit/>
          </a:bodyPr>
          <a:lstStyle/>
          <a:p>
            <a:r>
              <a:rPr lang="de-DE" dirty="0">
                <a:hlinkClick r:id="rId2"/>
              </a:rPr>
              <a:t>Source: Hooks — Dokumentation (specflow.org)</a:t>
            </a:r>
            <a:endParaRPr lang="de-DE" dirty="0"/>
          </a:p>
        </p:txBody>
      </p:sp>
      <p:pic>
        <p:nvPicPr>
          <p:cNvPr id="8" name="Picture 7">
            <a:extLst>
              <a:ext uri="{FF2B5EF4-FFF2-40B4-BE49-F238E27FC236}">
                <a16:creationId xmlns:a16="http://schemas.microsoft.com/office/drawing/2014/main" id="{91750C94-8BFC-48EA-A46E-5960328DA20F}"/>
              </a:ext>
            </a:extLst>
          </p:cNvPr>
          <p:cNvPicPr>
            <a:picLocks noChangeAspect="1"/>
          </p:cNvPicPr>
          <p:nvPr/>
        </p:nvPicPr>
        <p:blipFill>
          <a:blip r:embed="rId3"/>
          <a:stretch>
            <a:fillRect/>
          </a:stretch>
        </p:blipFill>
        <p:spPr>
          <a:xfrm>
            <a:off x="904149" y="1115818"/>
            <a:ext cx="10383699" cy="5372850"/>
          </a:xfrm>
          <a:prstGeom prst="rect">
            <a:avLst/>
          </a:prstGeom>
        </p:spPr>
      </p:pic>
    </p:spTree>
    <p:extLst>
      <p:ext uri="{BB962C8B-B14F-4D97-AF65-F5344CB8AC3E}">
        <p14:creationId xmlns:p14="http://schemas.microsoft.com/office/powerpoint/2010/main" val="4705525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AD28B-C97A-4AC0-A185-950EABDD6591}"/>
              </a:ext>
            </a:extLst>
          </p:cNvPr>
          <p:cNvSpPr>
            <a:spLocks noGrp="1"/>
          </p:cNvSpPr>
          <p:nvPr>
            <p:ph type="title"/>
          </p:nvPr>
        </p:nvSpPr>
        <p:spPr/>
        <p:txBody>
          <a:bodyPr/>
          <a:lstStyle/>
          <a:p>
            <a:r>
              <a:rPr lang="de-DE"/>
              <a:t>Unterstützte Unit Test Frameworks..</a:t>
            </a:r>
            <a:endParaRPr lang="LID4096"/>
          </a:p>
        </p:txBody>
      </p:sp>
      <p:pic>
        <p:nvPicPr>
          <p:cNvPr id="5" name="Picture 4">
            <a:extLst>
              <a:ext uri="{FF2B5EF4-FFF2-40B4-BE49-F238E27FC236}">
                <a16:creationId xmlns:a16="http://schemas.microsoft.com/office/drawing/2014/main" id="{2445A4FE-5F9D-4071-A912-8A97A9AE35EE}"/>
              </a:ext>
            </a:extLst>
          </p:cNvPr>
          <p:cNvPicPr>
            <a:picLocks noChangeAspect="1"/>
          </p:cNvPicPr>
          <p:nvPr/>
        </p:nvPicPr>
        <p:blipFill>
          <a:blip r:embed="rId2"/>
          <a:stretch>
            <a:fillRect/>
          </a:stretch>
        </p:blipFill>
        <p:spPr>
          <a:xfrm>
            <a:off x="1875148" y="1835883"/>
            <a:ext cx="8441703" cy="3899897"/>
          </a:xfrm>
          <a:prstGeom prst="rect">
            <a:avLst/>
          </a:prstGeom>
        </p:spPr>
      </p:pic>
      <p:sp>
        <p:nvSpPr>
          <p:cNvPr id="6" name="TextBox 5">
            <a:extLst>
              <a:ext uri="{FF2B5EF4-FFF2-40B4-BE49-F238E27FC236}">
                <a16:creationId xmlns:a16="http://schemas.microsoft.com/office/drawing/2014/main" id="{E9124554-7555-4606-A554-928D526B439D}"/>
              </a:ext>
            </a:extLst>
          </p:cNvPr>
          <p:cNvSpPr txBox="1"/>
          <p:nvPr/>
        </p:nvSpPr>
        <p:spPr>
          <a:xfrm>
            <a:off x="2839819" y="5830782"/>
            <a:ext cx="6512360" cy="369332"/>
          </a:xfrm>
          <a:prstGeom prst="rect">
            <a:avLst/>
          </a:prstGeom>
          <a:noFill/>
        </p:spPr>
        <p:txBody>
          <a:bodyPr wrap="none" rtlCol="0">
            <a:spAutoFit/>
          </a:bodyPr>
          <a:lstStyle/>
          <a:p>
            <a:r>
              <a:rPr lang="de-DE"/>
              <a:t>Source: </a:t>
            </a:r>
            <a:r>
              <a:rPr lang="de-DE">
                <a:hlinkClick r:id="rId3"/>
              </a:rPr>
              <a:t>Unit Test Providers — </a:t>
            </a:r>
            <a:r>
              <a:rPr lang="de-DE" err="1">
                <a:hlinkClick r:id="rId3"/>
              </a:rPr>
              <a:t>documentation</a:t>
            </a:r>
            <a:r>
              <a:rPr lang="de-DE">
                <a:hlinkClick r:id="rId3"/>
              </a:rPr>
              <a:t> (specflow.org)</a:t>
            </a:r>
            <a:endParaRPr lang="LID4096"/>
          </a:p>
        </p:txBody>
      </p:sp>
    </p:spTree>
    <p:extLst>
      <p:ext uri="{BB962C8B-B14F-4D97-AF65-F5344CB8AC3E}">
        <p14:creationId xmlns:p14="http://schemas.microsoft.com/office/powerpoint/2010/main" val="24553158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6764E-3720-4242-B05B-55C520FF7C68}"/>
              </a:ext>
            </a:extLst>
          </p:cNvPr>
          <p:cNvSpPr>
            <a:spLocks noGrp="1"/>
          </p:cNvSpPr>
          <p:nvPr>
            <p:ph type="title"/>
          </p:nvPr>
        </p:nvSpPr>
        <p:spPr/>
        <p:txBody>
          <a:bodyPr/>
          <a:lstStyle/>
          <a:p>
            <a:r>
              <a:rPr lang="de-DE" err="1"/>
              <a:t>Info‘s</a:t>
            </a:r>
            <a:endParaRPr lang="LID4096"/>
          </a:p>
        </p:txBody>
      </p:sp>
      <p:sp>
        <p:nvSpPr>
          <p:cNvPr id="3" name="Content Placeholder 2">
            <a:extLst>
              <a:ext uri="{FF2B5EF4-FFF2-40B4-BE49-F238E27FC236}">
                <a16:creationId xmlns:a16="http://schemas.microsoft.com/office/drawing/2014/main" id="{95C88AA9-E4B6-4A15-AC5C-DC93345436E0}"/>
              </a:ext>
            </a:extLst>
          </p:cNvPr>
          <p:cNvSpPr>
            <a:spLocks noGrp="1"/>
          </p:cNvSpPr>
          <p:nvPr>
            <p:ph idx="1"/>
          </p:nvPr>
        </p:nvSpPr>
        <p:spPr>
          <a:xfrm>
            <a:off x="1069848" y="2121407"/>
            <a:ext cx="10058400" cy="4540649"/>
          </a:xfrm>
        </p:spPr>
        <p:txBody>
          <a:bodyPr/>
          <a:lstStyle/>
          <a:p>
            <a:r>
              <a:rPr lang="de-DE" dirty="0" err="1">
                <a:hlinkClick r:id="rId2"/>
              </a:rPr>
              <a:t>specflow</a:t>
            </a:r>
            <a:r>
              <a:rPr lang="de-DE" dirty="0">
                <a:hlinkClick r:id="rId2"/>
              </a:rPr>
              <a:t> </a:t>
            </a:r>
            <a:r>
              <a:rPr lang="de-DE" dirty="0" err="1">
                <a:hlinkClick r:id="rId2"/>
              </a:rPr>
              <a:t>WebSeite</a:t>
            </a:r>
            <a:endParaRPr lang="de-DE" dirty="0"/>
          </a:p>
          <a:p>
            <a:r>
              <a:rPr lang="de-DE" dirty="0"/>
              <a:t>Gherkin</a:t>
            </a:r>
          </a:p>
          <a:p>
            <a:pPr lvl="1"/>
            <a:r>
              <a:rPr lang="de-DE" dirty="0">
                <a:hlinkClick r:id="rId3"/>
              </a:rPr>
              <a:t>Gherkin Reference — </a:t>
            </a:r>
            <a:r>
              <a:rPr lang="de-DE" dirty="0" err="1">
                <a:hlinkClick r:id="rId3"/>
              </a:rPr>
              <a:t>documentation</a:t>
            </a:r>
            <a:r>
              <a:rPr lang="de-DE" dirty="0">
                <a:hlinkClick r:id="rId3"/>
              </a:rPr>
              <a:t> (specflow.org)</a:t>
            </a:r>
            <a:endParaRPr lang="de-DE" dirty="0"/>
          </a:p>
          <a:p>
            <a:r>
              <a:rPr lang="de-DE" dirty="0"/>
              <a:t>Bücher</a:t>
            </a:r>
          </a:p>
          <a:p>
            <a:pPr lvl="1"/>
            <a:r>
              <a:rPr lang="de-DE" dirty="0" err="1">
                <a:hlinkClick r:id="rId4"/>
              </a:rPr>
              <a:t>Behaviour</a:t>
            </a:r>
            <a:r>
              <a:rPr lang="de-DE" dirty="0">
                <a:hlinkClick r:id="rId4"/>
              </a:rPr>
              <a:t>-Driven Development </a:t>
            </a:r>
            <a:r>
              <a:rPr lang="de-DE" dirty="0" err="1">
                <a:hlinkClick r:id="rId4"/>
              </a:rPr>
              <a:t>with</a:t>
            </a:r>
            <a:r>
              <a:rPr lang="de-DE" dirty="0">
                <a:hlinkClick r:id="rId4"/>
              </a:rPr>
              <a:t> </a:t>
            </a:r>
            <a:r>
              <a:rPr lang="de-DE" dirty="0" err="1">
                <a:hlinkClick r:id="rId4"/>
              </a:rPr>
              <a:t>Cucumber</a:t>
            </a:r>
            <a:r>
              <a:rPr lang="de-DE" dirty="0">
                <a:hlinkClick r:id="rId4"/>
              </a:rPr>
              <a:t>: </a:t>
            </a:r>
            <a:r>
              <a:rPr lang="de-DE" dirty="0" err="1">
                <a:hlinkClick r:id="rId4"/>
              </a:rPr>
              <a:t>Better</a:t>
            </a:r>
            <a:r>
              <a:rPr lang="de-DE" dirty="0">
                <a:hlinkClick r:id="rId4"/>
              </a:rPr>
              <a:t> </a:t>
            </a:r>
            <a:r>
              <a:rPr lang="de-DE" dirty="0" err="1">
                <a:hlinkClick r:id="rId4"/>
              </a:rPr>
              <a:t>Collaboration</a:t>
            </a:r>
            <a:r>
              <a:rPr lang="de-DE" dirty="0">
                <a:hlinkClick r:id="rId4"/>
              </a:rPr>
              <a:t> </a:t>
            </a:r>
            <a:r>
              <a:rPr lang="de-DE" dirty="0" err="1">
                <a:hlinkClick r:id="rId4"/>
              </a:rPr>
              <a:t>for</a:t>
            </a:r>
            <a:r>
              <a:rPr lang="de-DE" dirty="0">
                <a:hlinkClick r:id="rId4"/>
              </a:rPr>
              <a:t> </a:t>
            </a:r>
            <a:r>
              <a:rPr lang="de-DE" dirty="0" err="1">
                <a:hlinkClick r:id="rId4"/>
              </a:rPr>
              <a:t>Better</a:t>
            </a:r>
            <a:r>
              <a:rPr lang="de-DE" dirty="0">
                <a:hlinkClick r:id="rId4"/>
              </a:rPr>
              <a:t> Software</a:t>
            </a:r>
            <a:r>
              <a:rPr lang="de-DE" dirty="0"/>
              <a:t> </a:t>
            </a:r>
          </a:p>
          <a:p>
            <a:pPr lvl="1"/>
            <a:r>
              <a:rPr lang="de-DE" b="0" i="0" dirty="0">
                <a:solidFill>
                  <a:srgbClr val="3D3B49"/>
                </a:solidFill>
                <a:effectLst/>
                <a:latin typeface="Guardian Sans Text"/>
                <a:hlinkClick r:id="rId5"/>
              </a:rPr>
              <a:t>Writing Great </a:t>
            </a:r>
            <a:r>
              <a:rPr lang="de-DE" b="0" i="0" dirty="0" err="1">
                <a:solidFill>
                  <a:srgbClr val="3D3B49"/>
                </a:solidFill>
                <a:effectLst/>
                <a:latin typeface="Guardian Sans Text"/>
                <a:hlinkClick r:id="rId5"/>
              </a:rPr>
              <a:t>Specifications</a:t>
            </a:r>
            <a:endParaRPr lang="de-DE" b="0" i="0" dirty="0">
              <a:solidFill>
                <a:srgbClr val="3D3B49"/>
              </a:solidFill>
              <a:effectLst/>
              <a:latin typeface="Guardian Sans Text"/>
            </a:endParaRPr>
          </a:p>
          <a:p>
            <a:pPr lvl="1"/>
            <a:r>
              <a:rPr lang="de-DE" dirty="0" err="1">
                <a:solidFill>
                  <a:srgbClr val="3D3B49"/>
                </a:solidFill>
                <a:latin typeface="Guardian Sans Text"/>
                <a:hlinkClick r:id="rId6"/>
              </a:rPr>
              <a:t>Executable</a:t>
            </a:r>
            <a:r>
              <a:rPr lang="de-DE" dirty="0">
                <a:solidFill>
                  <a:srgbClr val="3D3B49"/>
                </a:solidFill>
                <a:latin typeface="Guardian Sans Text"/>
                <a:hlinkClick r:id="rId6"/>
              </a:rPr>
              <a:t> </a:t>
            </a:r>
            <a:r>
              <a:rPr lang="de-DE" dirty="0" err="1">
                <a:solidFill>
                  <a:srgbClr val="3D3B49"/>
                </a:solidFill>
                <a:latin typeface="Guardian Sans Text"/>
                <a:hlinkClick r:id="rId6"/>
              </a:rPr>
              <a:t>Specifications</a:t>
            </a:r>
            <a:r>
              <a:rPr lang="de-DE" dirty="0">
                <a:solidFill>
                  <a:srgbClr val="3D3B49"/>
                </a:solidFill>
                <a:latin typeface="Guardian Sans Text"/>
                <a:hlinkClick r:id="rId6"/>
              </a:rPr>
              <a:t> </a:t>
            </a:r>
            <a:r>
              <a:rPr lang="de-DE" dirty="0" err="1">
                <a:solidFill>
                  <a:srgbClr val="3D3B49"/>
                </a:solidFill>
                <a:latin typeface="Guardian Sans Text"/>
                <a:hlinkClick r:id="rId6"/>
              </a:rPr>
              <a:t>with</a:t>
            </a:r>
            <a:r>
              <a:rPr lang="de-DE" dirty="0">
                <a:solidFill>
                  <a:srgbClr val="3D3B49"/>
                </a:solidFill>
                <a:latin typeface="Guardian Sans Text"/>
                <a:hlinkClick r:id="rId6"/>
              </a:rPr>
              <a:t> </a:t>
            </a:r>
            <a:r>
              <a:rPr lang="de-DE" dirty="0" err="1">
                <a:solidFill>
                  <a:srgbClr val="3D3B49"/>
                </a:solidFill>
                <a:latin typeface="Guardian Sans Text"/>
                <a:hlinkClick r:id="rId6"/>
              </a:rPr>
              <a:t>Scrum</a:t>
            </a:r>
            <a:endParaRPr lang="de-DE" b="0" i="0" dirty="0">
              <a:solidFill>
                <a:srgbClr val="3D3B49"/>
              </a:solidFill>
              <a:effectLst/>
              <a:latin typeface="Guardian Sans Text"/>
            </a:endParaRPr>
          </a:p>
          <a:p>
            <a:endParaRPr lang="de-DE" dirty="0">
              <a:solidFill>
                <a:srgbClr val="3D3B49"/>
              </a:solidFill>
              <a:latin typeface="Guardian Sans Text"/>
            </a:endParaRPr>
          </a:p>
          <a:p>
            <a:r>
              <a:rPr lang="de-DE" dirty="0">
                <a:solidFill>
                  <a:srgbClr val="3D3B49"/>
                </a:solidFill>
                <a:latin typeface="Guardian Sans Text"/>
              </a:rPr>
              <a:t>Video</a:t>
            </a:r>
          </a:p>
          <a:p>
            <a:endParaRPr lang="LID4096" dirty="0"/>
          </a:p>
        </p:txBody>
      </p:sp>
      <p:pic>
        <p:nvPicPr>
          <p:cNvPr id="7" name="Picture 6">
            <a:extLst>
              <a:ext uri="{FF2B5EF4-FFF2-40B4-BE49-F238E27FC236}">
                <a16:creationId xmlns:a16="http://schemas.microsoft.com/office/drawing/2014/main" id="{C07E84F4-D612-467F-A5EB-B7F2DF22AFC8}"/>
              </a:ext>
            </a:extLst>
          </p:cNvPr>
          <p:cNvPicPr>
            <a:picLocks noChangeAspect="1"/>
          </p:cNvPicPr>
          <p:nvPr/>
        </p:nvPicPr>
        <p:blipFill>
          <a:blip r:embed="rId7"/>
          <a:stretch>
            <a:fillRect/>
          </a:stretch>
        </p:blipFill>
        <p:spPr>
          <a:xfrm>
            <a:off x="1319175" y="5165176"/>
            <a:ext cx="4305771" cy="901853"/>
          </a:xfrm>
          <a:prstGeom prst="rect">
            <a:avLst/>
          </a:prstGeom>
        </p:spPr>
      </p:pic>
      <p:sp>
        <p:nvSpPr>
          <p:cNvPr id="8" name="TextBox 7">
            <a:extLst>
              <a:ext uri="{FF2B5EF4-FFF2-40B4-BE49-F238E27FC236}">
                <a16:creationId xmlns:a16="http://schemas.microsoft.com/office/drawing/2014/main" id="{0E891A4E-90F5-4DF1-9FF0-48778D1BAD82}"/>
              </a:ext>
            </a:extLst>
          </p:cNvPr>
          <p:cNvSpPr txBox="1"/>
          <p:nvPr/>
        </p:nvSpPr>
        <p:spPr>
          <a:xfrm>
            <a:off x="1319175" y="6094461"/>
            <a:ext cx="8820268" cy="369332"/>
          </a:xfrm>
          <a:prstGeom prst="rect">
            <a:avLst/>
          </a:prstGeom>
          <a:noFill/>
        </p:spPr>
        <p:txBody>
          <a:bodyPr wrap="square" rtlCol="0">
            <a:spAutoFit/>
          </a:bodyPr>
          <a:lstStyle/>
          <a:p>
            <a:r>
              <a:rPr lang="en-US" dirty="0">
                <a:hlinkClick r:id="rId8"/>
              </a:rPr>
              <a:t>Automate Application with </a:t>
            </a:r>
            <a:r>
              <a:rPr lang="en-US" dirty="0" err="1">
                <a:hlinkClick r:id="rId8"/>
              </a:rPr>
              <a:t>Specflow</a:t>
            </a:r>
            <a:r>
              <a:rPr lang="en-US" dirty="0">
                <a:hlinkClick r:id="rId8"/>
              </a:rPr>
              <a:t> and Selenium WebDriver C# (oreilly.com)</a:t>
            </a:r>
            <a:endParaRPr lang="LID4096" dirty="0"/>
          </a:p>
        </p:txBody>
      </p:sp>
      <p:pic>
        <p:nvPicPr>
          <p:cNvPr id="10" name="Picture 9">
            <a:extLst>
              <a:ext uri="{FF2B5EF4-FFF2-40B4-BE49-F238E27FC236}">
                <a16:creationId xmlns:a16="http://schemas.microsoft.com/office/drawing/2014/main" id="{2A6D1F6F-8200-4343-973D-F61FA15FB8E8}"/>
              </a:ext>
            </a:extLst>
          </p:cNvPr>
          <p:cNvPicPr>
            <a:picLocks noChangeAspect="1"/>
          </p:cNvPicPr>
          <p:nvPr/>
        </p:nvPicPr>
        <p:blipFill>
          <a:blip r:embed="rId9"/>
          <a:stretch>
            <a:fillRect/>
          </a:stretch>
        </p:blipFill>
        <p:spPr>
          <a:xfrm>
            <a:off x="4214190" y="1646993"/>
            <a:ext cx="2336433" cy="767780"/>
          </a:xfrm>
          <a:prstGeom prst="rect">
            <a:avLst/>
          </a:prstGeom>
        </p:spPr>
      </p:pic>
      <p:pic>
        <p:nvPicPr>
          <p:cNvPr id="5" name="Picture 4">
            <a:extLst>
              <a:ext uri="{FF2B5EF4-FFF2-40B4-BE49-F238E27FC236}">
                <a16:creationId xmlns:a16="http://schemas.microsoft.com/office/drawing/2014/main" id="{A6613886-18E0-4A6F-8BD7-B6B32773CAE1}"/>
              </a:ext>
            </a:extLst>
          </p:cNvPr>
          <p:cNvPicPr>
            <a:picLocks noChangeAspect="1"/>
          </p:cNvPicPr>
          <p:nvPr/>
        </p:nvPicPr>
        <p:blipFill>
          <a:blip r:embed="rId10"/>
          <a:stretch>
            <a:fillRect/>
          </a:stretch>
        </p:blipFill>
        <p:spPr>
          <a:xfrm rot="21337455">
            <a:off x="569498" y="3658782"/>
            <a:ext cx="716200" cy="904918"/>
          </a:xfrm>
          <a:prstGeom prst="rect">
            <a:avLst/>
          </a:prstGeom>
        </p:spPr>
      </p:pic>
      <p:pic>
        <p:nvPicPr>
          <p:cNvPr id="6" name="Picture 5">
            <a:extLst>
              <a:ext uri="{FF2B5EF4-FFF2-40B4-BE49-F238E27FC236}">
                <a16:creationId xmlns:a16="http://schemas.microsoft.com/office/drawing/2014/main" id="{AFC3F814-318C-4614-BD53-2A64BFEB206D}"/>
              </a:ext>
            </a:extLst>
          </p:cNvPr>
          <p:cNvPicPr>
            <a:picLocks noChangeAspect="1"/>
          </p:cNvPicPr>
          <p:nvPr/>
        </p:nvPicPr>
        <p:blipFill>
          <a:blip r:embed="rId11"/>
          <a:stretch>
            <a:fillRect/>
          </a:stretch>
        </p:blipFill>
        <p:spPr>
          <a:xfrm rot="210475">
            <a:off x="10311847" y="2515523"/>
            <a:ext cx="810305" cy="1093491"/>
          </a:xfrm>
          <a:prstGeom prst="rect">
            <a:avLst/>
          </a:prstGeom>
        </p:spPr>
      </p:pic>
      <p:pic>
        <p:nvPicPr>
          <p:cNvPr id="9" name="Picture 8">
            <a:extLst>
              <a:ext uri="{FF2B5EF4-FFF2-40B4-BE49-F238E27FC236}">
                <a16:creationId xmlns:a16="http://schemas.microsoft.com/office/drawing/2014/main" id="{4FEC38A5-96B5-4933-850C-138A13E7BDC9}"/>
              </a:ext>
            </a:extLst>
          </p:cNvPr>
          <p:cNvPicPr>
            <a:picLocks noChangeAspect="1"/>
          </p:cNvPicPr>
          <p:nvPr/>
        </p:nvPicPr>
        <p:blipFill>
          <a:blip r:embed="rId12"/>
          <a:stretch>
            <a:fillRect/>
          </a:stretch>
        </p:blipFill>
        <p:spPr>
          <a:xfrm rot="155297">
            <a:off x="5254085" y="4119841"/>
            <a:ext cx="841915" cy="1091166"/>
          </a:xfrm>
          <a:prstGeom prst="rect">
            <a:avLst/>
          </a:prstGeom>
        </p:spPr>
      </p:pic>
    </p:spTree>
    <p:extLst>
      <p:ext uri="{BB962C8B-B14F-4D97-AF65-F5344CB8AC3E}">
        <p14:creationId xmlns:p14="http://schemas.microsoft.com/office/powerpoint/2010/main" val="94061369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ECFB1-9452-45C2-B744-DDDF097288AA}"/>
              </a:ext>
            </a:extLst>
          </p:cNvPr>
          <p:cNvSpPr>
            <a:spLocks noGrp="1"/>
          </p:cNvSpPr>
          <p:nvPr>
            <p:ph type="title"/>
          </p:nvPr>
        </p:nvSpPr>
        <p:spPr/>
        <p:txBody>
          <a:bodyPr/>
          <a:lstStyle/>
          <a:p>
            <a:r>
              <a:rPr lang="de-DE"/>
              <a:t>Links</a:t>
            </a:r>
            <a:endParaRPr lang="LID4096"/>
          </a:p>
        </p:txBody>
      </p:sp>
      <p:sp>
        <p:nvSpPr>
          <p:cNvPr id="3" name="Content Placeholder 2">
            <a:extLst>
              <a:ext uri="{FF2B5EF4-FFF2-40B4-BE49-F238E27FC236}">
                <a16:creationId xmlns:a16="http://schemas.microsoft.com/office/drawing/2014/main" id="{5B4D68F6-05E0-4C7A-B0E5-A16122888705}"/>
              </a:ext>
            </a:extLst>
          </p:cNvPr>
          <p:cNvSpPr>
            <a:spLocks noGrp="1"/>
          </p:cNvSpPr>
          <p:nvPr>
            <p:ph idx="1"/>
          </p:nvPr>
        </p:nvSpPr>
        <p:spPr/>
        <p:txBody>
          <a:bodyPr/>
          <a:lstStyle/>
          <a:p>
            <a:r>
              <a:rPr lang="en-US" dirty="0" err="1">
                <a:hlinkClick r:id="rId2"/>
              </a:rPr>
              <a:t>Andere</a:t>
            </a:r>
            <a:r>
              <a:rPr lang="en-US" dirty="0">
                <a:hlinkClick r:id="rId2"/>
              </a:rPr>
              <a:t> </a:t>
            </a:r>
            <a:r>
              <a:rPr lang="en-US" dirty="0" err="1">
                <a:hlinkClick r:id="rId2"/>
              </a:rPr>
              <a:t>Sprachen</a:t>
            </a:r>
            <a:endParaRPr lang="en-US" dirty="0">
              <a:hlinkClick r:id="rId2"/>
            </a:endParaRPr>
          </a:p>
          <a:p>
            <a:pPr lvl="1"/>
            <a:r>
              <a:rPr lang="en-US" dirty="0">
                <a:hlinkClick r:id="rId2"/>
              </a:rPr>
              <a:t>Cucumber.js with TypeScript - Elliot </a:t>
            </a:r>
            <a:r>
              <a:rPr lang="en-US" dirty="0" err="1">
                <a:hlinkClick r:id="rId2"/>
              </a:rPr>
              <a:t>DeNolf</a:t>
            </a:r>
            <a:endParaRPr lang="en-US" dirty="0"/>
          </a:p>
          <a:p>
            <a:pPr lvl="1"/>
            <a:endParaRPr lang="de-AT" dirty="0"/>
          </a:p>
          <a:p>
            <a:r>
              <a:rPr lang="de-AT" dirty="0" err="1">
                <a:hlinkClick r:id="rId3"/>
              </a:rPr>
              <a:t>Introducing</a:t>
            </a:r>
            <a:r>
              <a:rPr lang="de-AT" dirty="0">
                <a:hlinkClick r:id="rId3"/>
              </a:rPr>
              <a:t> BDD</a:t>
            </a:r>
            <a:r>
              <a:rPr lang="de-AT" dirty="0"/>
              <a:t> </a:t>
            </a:r>
            <a:endParaRPr lang="en-US" dirty="0"/>
          </a:p>
        </p:txBody>
      </p:sp>
    </p:spTree>
    <p:extLst>
      <p:ext uri="{BB962C8B-B14F-4D97-AF65-F5344CB8AC3E}">
        <p14:creationId xmlns:p14="http://schemas.microsoft.com/office/powerpoint/2010/main" val="33119274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38B96-3431-46AF-9107-FB182F8047C5}"/>
              </a:ext>
            </a:extLst>
          </p:cNvPr>
          <p:cNvSpPr>
            <a:spLocks noGrp="1"/>
          </p:cNvSpPr>
          <p:nvPr>
            <p:ph type="title"/>
          </p:nvPr>
        </p:nvSpPr>
        <p:spPr>
          <a:xfrm>
            <a:off x="1066800" y="663962"/>
            <a:ext cx="10058400" cy="1609344"/>
          </a:xfrm>
        </p:spPr>
        <p:txBody>
          <a:bodyPr>
            <a:noAutofit/>
          </a:bodyPr>
          <a:lstStyle/>
          <a:p>
            <a:r>
              <a:rPr lang="de-AT" sz="8000" dirty="0">
                <a:solidFill>
                  <a:srgbClr val="0070C0"/>
                </a:solidFill>
              </a:rPr>
              <a:t>Given</a:t>
            </a:r>
            <a:r>
              <a:rPr lang="de-AT" sz="8000" dirty="0"/>
              <a:t> Vortrag</a:t>
            </a:r>
            <a:endParaRPr lang="de-DE" sz="8000" dirty="0"/>
          </a:p>
        </p:txBody>
      </p:sp>
      <p:sp>
        <p:nvSpPr>
          <p:cNvPr id="3" name="Title 1">
            <a:extLst>
              <a:ext uri="{FF2B5EF4-FFF2-40B4-BE49-F238E27FC236}">
                <a16:creationId xmlns:a16="http://schemas.microsoft.com/office/drawing/2014/main" id="{18E3526E-1941-4199-A092-1E937173276B}"/>
              </a:ext>
            </a:extLst>
          </p:cNvPr>
          <p:cNvSpPr txBox="1">
            <a:spLocks/>
          </p:cNvSpPr>
          <p:nvPr/>
        </p:nvSpPr>
        <p:spPr>
          <a:xfrm>
            <a:off x="1066800" y="1820025"/>
            <a:ext cx="10058400" cy="160934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de-AT" sz="8000" dirty="0" err="1">
                <a:solidFill>
                  <a:srgbClr val="0070C0"/>
                </a:solidFill>
              </a:rPr>
              <a:t>When</a:t>
            </a:r>
            <a:r>
              <a:rPr lang="de-AT" sz="8000" dirty="0"/>
              <a:t> Fertig</a:t>
            </a:r>
            <a:endParaRPr lang="de-DE" sz="8000" dirty="0"/>
          </a:p>
        </p:txBody>
      </p:sp>
      <p:sp>
        <p:nvSpPr>
          <p:cNvPr id="4" name="Title 1">
            <a:extLst>
              <a:ext uri="{FF2B5EF4-FFF2-40B4-BE49-F238E27FC236}">
                <a16:creationId xmlns:a16="http://schemas.microsoft.com/office/drawing/2014/main" id="{F2BDC383-AF5E-43AB-BC73-C338208DB491}"/>
              </a:ext>
            </a:extLst>
          </p:cNvPr>
          <p:cNvSpPr txBox="1">
            <a:spLocks/>
          </p:cNvSpPr>
          <p:nvPr/>
        </p:nvSpPr>
        <p:spPr>
          <a:xfrm>
            <a:off x="1066800" y="2976088"/>
            <a:ext cx="10058400" cy="160934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de-AT" sz="8000" dirty="0" err="1">
                <a:solidFill>
                  <a:srgbClr val="0070C0"/>
                </a:solidFill>
              </a:rPr>
              <a:t>Then</a:t>
            </a:r>
            <a:r>
              <a:rPr lang="de-AT" sz="8000" dirty="0"/>
              <a:t> Ich sage Danke!</a:t>
            </a:r>
            <a:endParaRPr lang="de-DE" sz="8000" dirty="0"/>
          </a:p>
        </p:txBody>
      </p:sp>
      <p:sp>
        <p:nvSpPr>
          <p:cNvPr id="5" name="Title 1">
            <a:extLst>
              <a:ext uri="{FF2B5EF4-FFF2-40B4-BE49-F238E27FC236}">
                <a16:creationId xmlns:a16="http://schemas.microsoft.com/office/drawing/2014/main" id="{69F97489-9D61-4EA7-8C6B-4C97A2769FFE}"/>
              </a:ext>
            </a:extLst>
          </p:cNvPr>
          <p:cNvSpPr txBox="1">
            <a:spLocks/>
          </p:cNvSpPr>
          <p:nvPr/>
        </p:nvSpPr>
        <p:spPr>
          <a:xfrm>
            <a:off x="1066800" y="4132151"/>
            <a:ext cx="10058400" cy="160934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de-AT" sz="8000" dirty="0">
                <a:solidFill>
                  <a:srgbClr val="0070C0"/>
                </a:solidFill>
              </a:rPr>
              <a:t>AND</a:t>
            </a:r>
            <a:r>
              <a:rPr lang="de-AT" sz="8000" dirty="0"/>
              <a:t> Fragen….</a:t>
            </a:r>
            <a:endParaRPr lang="de-DE" sz="8000" dirty="0"/>
          </a:p>
        </p:txBody>
      </p:sp>
    </p:spTree>
    <p:extLst>
      <p:ext uri="{BB962C8B-B14F-4D97-AF65-F5344CB8AC3E}">
        <p14:creationId xmlns:p14="http://schemas.microsoft.com/office/powerpoint/2010/main" val="344571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EC8DB-FFC6-4300-B765-E2BD64694F4C}"/>
              </a:ext>
            </a:extLst>
          </p:cNvPr>
          <p:cNvSpPr>
            <a:spLocks noGrp="1"/>
          </p:cNvSpPr>
          <p:nvPr>
            <p:ph type="title"/>
          </p:nvPr>
        </p:nvSpPr>
        <p:spPr/>
        <p:txBody>
          <a:bodyPr/>
          <a:lstStyle/>
          <a:p>
            <a:r>
              <a:rPr lang="de-DE" err="1"/>
              <a:t>dotnet</a:t>
            </a:r>
            <a:r>
              <a:rPr lang="de-DE"/>
              <a:t>/</a:t>
            </a:r>
            <a:r>
              <a:rPr lang="de-DE" err="1"/>
              <a:t>wcf</a:t>
            </a:r>
            <a:endParaRPr lang="LID4096"/>
          </a:p>
        </p:txBody>
      </p:sp>
      <p:pic>
        <p:nvPicPr>
          <p:cNvPr id="5" name="Content Placeholder 4">
            <a:extLst>
              <a:ext uri="{FF2B5EF4-FFF2-40B4-BE49-F238E27FC236}">
                <a16:creationId xmlns:a16="http://schemas.microsoft.com/office/drawing/2014/main" id="{4B772338-E296-452E-8A1E-FDFE61EDFED8}"/>
              </a:ext>
            </a:extLst>
          </p:cNvPr>
          <p:cNvPicPr>
            <a:picLocks noGrp="1" noChangeAspect="1"/>
          </p:cNvPicPr>
          <p:nvPr>
            <p:ph idx="1"/>
          </p:nvPr>
        </p:nvPicPr>
        <p:blipFill>
          <a:blip r:embed="rId2"/>
          <a:stretch>
            <a:fillRect/>
          </a:stretch>
        </p:blipFill>
        <p:spPr>
          <a:xfrm>
            <a:off x="1066800" y="2242970"/>
            <a:ext cx="10058400" cy="2728168"/>
          </a:xfrm>
        </p:spPr>
      </p:pic>
      <p:sp>
        <p:nvSpPr>
          <p:cNvPr id="6" name="TextBox 5">
            <a:extLst>
              <a:ext uri="{FF2B5EF4-FFF2-40B4-BE49-F238E27FC236}">
                <a16:creationId xmlns:a16="http://schemas.microsoft.com/office/drawing/2014/main" id="{F96B6ABC-9171-4CB4-9E5F-BB3EB5339D30}"/>
              </a:ext>
            </a:extLst>
          </p:cNvPr>
          <p:cNvSpPr txBox="1"/>
          <p:nvPr/>
        </p:nvSpPr>
        <p:spPr>
          <a:xfrm flipH="1">
            <a:off x="880334" y="5665569"/>
            <a:ext cx="10247914" cy="646331"/>
          </a:xfrm>
          <a:prstGeom prst="rect">
            <a:avLst/>
          </a:prstGeom>
          <a:noFill/>
        </p:spPr>
        <p:txBody>
          <a:bodyPr wrap="square" rtlCol="0">
            <a:spAutoFit/>
          </a:bodyPr>
          <a:lstStyle/>
          <a:p>
            <a:r>
              <a:rPr lang="de-DE"/>
              <a:t>https://github.com/dotnet/wcf/blob/main/src/System.ServiceModel.Http/tests/ServiceModel/BasicHttpSecurityTest.cs</a:t>
            </a:r>
            <a:endParaRPr lang="LID4096"/>
          </a:p>
        </p:txBody>
      </p:sp>
    </p:spTree>
    <p:extLst>
      <p:ext uri="{BB962C8B-B14F-4D97-AF65-F5344CB8AC3E}">
        <p14:creationId xmlns:p14="http://schemas.microsoft.com/office/powerpoint/2010/main" val="1191399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F34C9-79C3-418F-A81E-6F634EEA1AFE}"/>
              </a:ext>
            </a:extLst>
          </p:cNvPr>
          <p:cNvSpPr>
            <a:spLocks noGrp="1"/>
          </p:cNvSpPr>
          <p:nvPr>
            <p:ph type="title"/>
          </p:nvPr>
        </p:nvSpPr>
        <p:spPr>
          <a:xfrm>
            <a:off x="1066800" y="265176"/>
            <a:ext cx="10058400" cy="1609344"/>
          </a:xfrm>
        </p:spPr>
        <p:txBody>
          <a:bodyPr/>
          <a:lstStyle/>
          <a:p>
            <a:r>
              <a:rPr lang="de-DE"/>
              <a:t>Die Realität… </a:t>
            </a:r>
            <a:r>
              <a:rPr lang="de-DE" err="1"/>
              <a:t>Newtonsoft.json</a:t>
            </a:r>
            <a:r>
              <a:rPr lang="de-DE"/>
              <a:t> </a:t>
            </a:r>
            <a:endParaRPr lang="LID4096"/>
          </a:p>
        </p:txBody>
      </p:sp>
      <p:pic>
        <p:nvPicPr>
          <p:cNvPr id="7" name="Picture 6">
            <a:extLst>
              <a:ext uri="{FF2B5EF4-FFF2-40B4-BE49-F238E27FC236}">
                <a16:creationId xmlns:a16="http://schemas.microsoft.com/office/drawing/2014/main" id="{7D7BE46A-EAD9-4FEE-9C69-8668A7E3512E}"/>
              </a:ext>
            </a:extLst>
          </p:cNvPr>
          <p:cNvPicPr>
            <a:picLocks noChangeAspect="1"/>
          </p:cNvPicPr>
          <p:nvPr/>
        </p:nvPicPr>
        <p:blipFill>
          <a:blip r:embed="rId2"/>
          <a:stretch>
            <a:fillRect/>
          </a:stretch>
        </p:blipFill>
        <p:spPr>
          <a:xfrm>
            <a:off x="1188045" y="1517664"/>
            <a:ext cx="10104234" cy="3974415"/>
          </a:xfrm>
          <a:prstGeom prst="rect">
            <a:avLst/>
          </a:prstGeom>
        </p:spPr>
      </p:pic>
      <p:sp>
        <p:nvSpPr>
          <p:cNvPr id="8" name="TextBox 7">
            <a:extLst>
              <a:ext uri="{FF2B5EF4-FFF2-40B4-BE49-F238E27FC236}">
                <a16:creationId xmlns:a16="http://schemas.microsoft.com/office/drawing/2014/main" id="{2516F501-6526-42DD-98D2-638050EAEBB6}"/>
              </a:ext>
            </a:extLst>
          </p:cNvPr>
          <p:cNvSpPr txBox="1"/>
          <p:nvPr/>
        </p:nvSpPr>
        <p:spPr>
          <a:xfrm>
            <a:off x="2061660" y="5622708"/>
            <a:ext cx="8468139" cy="369332"/>
          </a:xfrm>
          <a:prstGeom prst="rect">
            <a:avLst/>
          </a:prstGeom>
          <a:noFill/>
        </p:spPr>
        <p:txBody>
          <a:bodyPr wrap="square" rtlCol="0">
            <a:spAutoFit/>
          </a:bodyPr>
          <a:lstStyle/>
          <a:p>
            <a:r>
              <a:rPr lang="de-DE">
                <a:hlinkClick r:id="rId3"/>
              </a:rPr>
              <a:t>Newtonsoft.Json/JsonConvertTest.cs at master · JamesNK/Newtonsoft.Json · GitHub</a:t>
            </a:r>
            <a:endParaRPr lang="LID4096"/>
          </a:p>
        </p:txBody>
      </p:sp>
    </p:spTree>
    <p:extLst>
      <p:ext uri="{BB962C8B-B14F-4D97-AF65-F5344CB8AC3E}">
        <p14:creationId xmlns:p14="http://schemas.microsoft.com/office/powerpoint/2010/main" val="3714486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EDA46-E52F-4879-91C4-5497BED453D3}"/>
              </a:ext>
            </a:extLst>
          </p:cNvPr>
          <p:cNvSpPr>
            <a:spLocks noGrp="1"/>
          </p:cNvSpPr>
          <p:nvPr>
            <p:ph type="title"/>
          </p:nvPr>
        </p:nvSpPr>
        <p:spPr>
          <a:xfrm>
            <a:off x="1066800" y="301497"/>
            <a:ext cx="10058400" cy="1609344"/>
          </a:xfrm>
        </p:spPr>
        <p:txBody>
          <a:bodyPr/>
          <a:lstStyle/>
          <a:p>
            <a:r>
              <a:rPr lang="de-DE"/>
              <a:t>The Art </a:t>
            </a:r>
            <a:r>
              <a:rPr lang="de-DE" err="1"/>
              <a:t>of</a:t>
            </a:r>
            <a:r>
              <a:rPr lang="de-DE"/>
              <a:t> Unit </a:t>
            </a:r>
            <a:r>
              <a:rPr lang="de-DE" err="1"/>
              <a:t>Testing</a:t>
            </a:r>
            <a:r>
              <a:rPr lang="de-DE"/>
              <a:t> </a:t>
            </a:r>
            <a:r>
              <a:rPr lang="de-DE" sz="3600"/>
              <a:t>2nd Edition</a:t>
            </a:r>
            <a:endParaRPr lang="LID4096"/>
          </a:p>
        </p:txBody>
      </p:sp>
      <p:pic>
        <p:nvPicPr>
          <p:cNvPr id="6" name="Picture 5">
            <a:extLst>
              <a:ext uri="{FF2B5EF4-FFF2-40B4-BE49-F238E27FC236}">
                <a16:creationId xmlns:a16="http://schemas.microsoft.com/office/drawing/2014/main" id="{BAF5248C-3575-44F3-A076-B7EBCA91FFDE}"/>
              </a:ext>
            </a:extLst>
          </p:cNvPr>
          <p:cNvPicPr>
            <a:picLocks noChangeAspect="1"/>
          </p:cNvPicPr>
          <p:nvPr/>
        </p:nvPicPr>
        <p:blipFill>
          <a:blip r:embed="rId2"/>
          <a:stretch>
            <a:fillRect/>
          </a:stretch>
        </p:blipFill>
        <p:spPr>
          <a:xfrm>
            <a:off x="10202867" y="301497"/>
            <a:ext cx="1150933" cy="1452818"/>
          </a:xfrm>
          <a:prstGeom prst="rect">
            <a:avLst/>
          </a:prstGeom>
        </p:spPr>
      </p:pic>
      <p:pic>
        <p:nvPicPr>
          <p:cNvPr id="4" name="Picture 3">
            <a:extLst>
              <a:ext uri="{FF2B5EF4-FFF2-40B4-BE49-F238E27FC236}">
                <a16:creationId xmlns:a16="http://schemas.microsoft.com/office/drawing/2014/main" id="{4B87C7AD-CA0A-4EDC-AFF9-6ED8A5F41A26}"/>
              </a:ext>
            </a:extLst>
          </p:cNvPr>
          <p:cNvPicPr>
            <a:picLocks noChangeAspect="1"/>
          </p:cNvPicPr>
          <p:nvPr/>
        </p:nvPicPr>
        <p:blipFill>
          <a:blip r:embed="rId3"/>
          <a:stretch>
            <a:fillRect/>
          </a:stretch>
        </p:blipFill>
        <p:spPr>
          <a:xfrm>
            <a:off x="1066800" y="1594334"/>
            <a:ext cx="7245801" cy="5263666"/>
          </a:xfrm>
          <a:prstGeom prst="rect">
            <a:avLst/>
          </a:prstGeom>
        </p:spPr>
      </p:pic>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188DCF3E-F79F-4F12-BA19-9A7CBAD60C90}"/>
                  </a:ext>
                </a:extLst>
              </p14:cNvPr>
              <p14:cNvContentPartPr/>
              <p14:nvPr/>
            </p14:nvContentPartPr>
            <p14:xfrm>
              <a:off x="1416778" y="3326542"/>
              <a:ext cx="3328200" cy="241560"/>
            </p14:xfrm>
          </p:contentPart>
        </mc:Choice>
        <mc:Fallback xmlns="">
          <p:pic>
            <p:nvPicPr>
              <p:cNvPr id="7" name="Ink 6">
                <a:extLst>
                  <a:ext uri="{FF2B5EF4-FFF2-40B4-BE49-F238E27FC236}">
                    <a16:creationId xmlns:a16="http://schemas.microsoft.com/office/drawing/2014/main" id="{188DCF3E-F79F-4F12-BA19-9A7CBAD60C90}"/>
                  </a:ext>
                </a:extLst>
              </p:cNvPr>
              <p:cNvPicPr/>
              <p:nvPr/>
            </p:nvPicPr>
            <p:blipFill>
              <a:blip r:embed="rId5"/>
              <a:stretch>
                <a:fillRect/>
              </a:stretch>
            </p:blipFill>
            <p:spPr>
              <a:xfrm>
                <a:off x="1362778" y="3218542"/>
                <a:ext cx="3435840" cy="4572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6EA5758C-5270-48CB-9CC5-19B61BAB3A36}"/>
                  </a:ext>
                </a:extLst>
              </p14:cNvPr>
              <p14:cNvContentPartPr/>
              <p14:nvPr/>
            </p14:nvContentPartPr>
            <p14:xfrm>
              <a:off x="1446658" y="4701742"/>
              <a:ext cx="3669480" cy="81720"/>
            </p14:xfrm>
          </p:contentPart>
        </mc:Choice>
        <mc:Fallback xmlns="">
          <p:pic>
            <p:nvPicPr>
              <p:cNvPr id="8" name="Ink 7">
                <a:extLst>
                  <a:ext uri="{FF2B5EF4-FFF2-40B4-BE49-F238E27FC236}">
                    <a16:creationId xmlns:a16="http://schemas.microsoft.com/office/drawing/2014/main" id="{6EA5758C-5270-48CB-9CC5-19B61BAB3A36}"/>
                  </a:ext>
                </a:extLst>
              </p:cNvPr>
              <p:cNvPicPr/>
              <p:nvPr/>
            </p:nvPicPr>
            <p:blipFill>
              <a:blip r:embed="rId7"/>
              <a:stretch>
                <a:fillRect/>
              </a:stretch>
            </p:blipFill>
            <p:spPr>
              <a:xfrm>
                <a:off x="1392658" y="4593264"/>
                <a:ext cx="3777120" cy="298314"/>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1" name="Ink 10">
                <a:extLst>
                  <a:ext uri="{FF2B5EF4-FFF2-40B4-BE49-F238E27FC236}">
                    <a16:creationId xmlns:a16="http://schemas.microsoft.com/office/drawing/2014/main" id="{180CB12F-8120-4B2C-BFB8-D9C22BEF0E08}"/>
                  </a:ext>
                </a:extLst>
              </p14:cNvPr>
              <p14:cNvContentPartPr/>
              <p14:nvPr/>
            </p14:nvContentPartPr>
            <p14:xfrm>
              <a:off x="1476898" y="5576182"/>
              <a:ext cx="1557000" cy="133200"/>
            </p14:xfrm>
          </p:contentPart>
        </mc:Choice>
        <mc:Fallback xmlns="">
          <p:pic>
            <p:nvPicPr>
              <p:cNvPr id="11" name="Ink 10">
                <a:extLst>
                  <a:ext uri="{FF2B5EF4-FFF2-40B4-BE49-F238E27FC236}">
                    <a16:creationId xmlns:a16="http://schemas.microsoft.com/office/drawing/2014/main" id="{180CB12F-8120-4B2C-BFB8-D9C22BEF0E08}"/>
                  </a:ext>
                </a:extLst>
              </p:cNvPr>
              <p:cNvPicPr/>
              <p:nvPr/>
            </p:nvPicPr>
            <p:blipFill>
              <a:blip r:embed="rId9"/>
              <a:stretch>
                <a:fillRect/>
              </a:stretch>
            </p:blipFill>
            <p:spPr>
              <a:xfrm>
                <a:off x="1422910" y="5468182"/>
                <a:ext cx="1664615" cy="3488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55AC9D90-501C-468D-BDF6-77104A6891C8}"/>
                  </a:ext>
                </a:extLst>
              </p14:cNvPr>
              <p14:cNvContentPartPr/>
              <p14:nvPr/>
            </p14:nvContentPartPr>
            <p14:xfrm>
              <a:off x="2381218" y="5574382"/>
              <a:ext cx="3903840" cy="175680"/>
            </p14:xfrm>
          </p:contentPart>
        </mc:Choice>
        <mc:Fallback xmlns="">
          <p:pic>
            <p:nvPicPr>
              <p:cNvPr id="12" name="Ink 11">
                <a:extLst>
                  <a:ext uri="{FF2B5EF4-FFF2-40B4-BE49-F238E27FC236}">
                    <a16:creationId xmlns:a16="http://schemas.microsoft.com/office/drawing/2014/main" id="{55AC9D90-501C-468D-BDF6-77104A6891C8}"/>
                  </a:ext>
                </a:extLst>
              </p:cNvPr>
              <p:cNvPicPr/>
              <p:nvPr/>
            </p:nvPicPr>
            <p:blipFill>
              <a:blip r:embed="rId11"/>
              <a:stretch>
                <a:fillRect/>
              </a:stretch>
            </p:blipFill>
            <p:spPr>
              <a:xfrm>
                <a:off x="2327218" y="5466603"/>
                <a:ext cx="4011480" cy="390879"/>
              </a:xfrm>
              <a:prstGeom prst="rect">
                <a:avLst/>
              </a:prstGeom>
            </p:spPr>
          </p:pic>
        </mc:Fallback>
      </mc:AlternateContent>
      <p:grpSp>
        <p:nvGrpSpPr>
          <p:cNvPr id="13" name="Group 12">
            <a:extLst>
              <a:ext uri="{FF2B5EF4-FFF2-40B4-BE49-F238E27FC236}">
                <a16:creationId xmlns:a16="http://schemas.microsoft.com/office/drawing/2014/main" id="{94028747-FE03-4CFF-9E2F-F6D898C0D9AF}"/>
              </a:ext>
            </a:extLst>
          </p:cNvPr>
          <p:cNvGrpSpPr/>
          <p:nvPr/>
        </p:nvGrpSpPr>
        <p:grpSpPr>
          <a:xfrm>
            <a:off x="1476898" y="5013502"/>
            <a:ext cx="6300360" cy="1600200"/>
            <a:chOff x="1476898" y="5013502"/>
            <a:chExt cx="6300360" cy="1600200"/>
          </a:xfrm>
        </p:grpSpPr>
        <mc:AlternateContent xmlns:mc="http://schemas.openxmlformats.org/markup-compatibility/2006" xmlns:p14="http://schemas.microsoft.com/office/powerpoint/2010/main">
          <mc:Choice Requires="p14">
            <p:contentPart p14:bwMode="auto" r:id="rId12">
              <p14:nvContentPartPr>
                <p14:cNvPr id="3" name="Ink 2">
                  <a:extLst>
                    <a:ext uri="{FF2B5EF4-FFF2-40B4-BE49-F238E27FC236}">
                      <a16:creationId xmlns:a16="http://schemas.microsoft.com/office/drawing/2014/main" id="{361AE3C8-C023-4307-AEFC-1C1A9FF715CA}"/>
                    </a:ext>
                  </a:extLst>
                </p14:cNvPr>
                <p14:cNvContentPartPr/>
                <p14:nvPr/>
              </p14:nvContentPartPr>
              <p14:xfrm>
                <a:off x="2953978" y="5013502"/>
                <a:ext cx="4678560" cy="93240"/>
              </p14:xfrm>
            </p:contentPart>
          </mc:Choice>
          <mc:Fallback xmlns="">
            <p:pic>
              <p:nvPicPr>
                <p:cNvPr id="3" name="Ink 2">
                  <a:extLst>
                    <a:ext uri="{FF2B5EF4-FFF2-40B4-BE49-F238E27FC236}">
                      <a16:creationId xmlns:a16="http://schemas.microsoft.com/office/drawing/2014/main" id="{361AE3C8-C023-4307-AEFC-1C1A9FF715CA}"/>
                    </a:ext>
                  </a:extLst>
                </p:cNvPr>
                <p:cNvPicPr/>
                <p:nvPr/>
              </p:nvPicPr>
              <p:blipFill>
                <a:blip r:embed="rId13"/>
                <a:stretch>
                  <a:fillRect/>
                </a:stretch>
              </p:blipFill>
              <p:spPr>
                <a:xfrm>
                  <a:off x="2900338" y="4905502"/>
                  <a:ext cx="4786200" cy="3088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5" name="Ink 4">
                  <a:extLst>
                    <a:ext uri="{FF2B5EF4-FFF2-40B4-BE49-F238E27FC236}">
                      <a16:creationId xmlns:a16="http://schemas.microsoft.com/office/drawing/2014/main" id="{8E2EBEF1-F58D-4AE1-AC30-B17184B4532B}"/>
                    </a:ext>
                  </a:extLst>
                </p14:cNvPr>
                <p14:cNvContentPartPr/>
                <p14:nvPr/>
              </p14:nvContentPartPr>
              <p14:xfrm>
                <a:off x="1476898" y="5345422"/>
                <a:ext cx="1275840" cy="91440"/>
              </p14:xfrm>
            </p:contentPart>
          </mc:Choice>
          <mc:Fallback xmlns="">
            <p:pic>
              <p:nvPicPr>
                <p:cNvPr id="5" name="Ink 4">
                  <a:extLst>
                    <a:ext uri="{FF2B5EF4-FFF2-40B4-BE49-F238E27FC236}">
                      <a16:creationId xmlns:a16="http://schemas.microsoft.com/office/drawing/2014/main" id="{8E2EBEF1-F58D-4AE1-AC30-B17184B4532B}"/>
                    </a:ext>
                  </a:extLst>
                </p:cNvPr>
                <p:cNvPicPr/>
                <p:nvPr/>
              </p:nvPicPr>
              <p:blipFill>
                <a:blip r:embed="rId15"/>
                <a:stretch>
                  <a:fillRect/>
                </a:stretch>
              </p:blipFill>
              <p:spPr>
                <a:xfrm>
                  <a:off x="1422898" y="5237422"/>
                  <a:ext cx="1383480" cy="3070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9" name="Ink 8">
                  <a:extLst>
                    <a:ext uri="{FF2B5EF4-FFF2-40B4-BE49-F238E27FC236}">
                      <a16:creationId xmlns:a16="http://schemas.microsoft.com/office/drawing/2014/main" id="{7D3688C6-956B-4C50-BE02-EF923E2341F9}"/>
                    </a:ext>
                  </a:extLst>
                </p14:cNvPr>
                <p14:cNvContentPartPr/>
                <p14:nvPr/>
              </p14:nvContentPartPr>
              <p14:xfrm>
                <a:off x="6883018" y="6259822"/>
                <a:ext cx="894240" cy="65520"/>
              </p14:xfrm>
            </p:contentPart>
          </mc:Choice>
          <mc:Fallback xmlns="">
            <p:pic>
              <p:nvPicPr>
                <p:cNvPr id="9" name="Ink 8">
                  <a:extLst>
                    <a:ext uri="{FF2B5EF4-FFF2-40B4-BE49-F238E27FC236}">
                      <a16:creationId xmlns:a16="http://schemas.microsoft.com/office/drawing/2014/main" id="{7D3688C6-956B-4C50-BE02-EF923E2341F9}"/>
                    </a:ext>
                  </a:extLst>
                </p:cNvPr>
                <p:cNvPicPr/>
                <p:nvPr/>
              </p:nvPicPr>
              <p:blipFill>
                <a:blip r:embed="rId17"/>
                <a:stretch>
                  <a:fillRect/>
                </a:stretch>
              </p:blipFill>
              <p:spPr>
                <a:xfrm>
                  <a:off x="6829018" y="6152182"/>
                  <a:ext cx="1001880" cy="28116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0" name="Ink 9">
                  <a:extLst>
                    <a:ext uri="{FF2B5EF4-FFF2-40B4-BE49-F238E27FC236}">
                      <a16:creationId xmlns:a16="http://schemas.microsoft.com/office/drawing/2014/main" id="{DFFB8036-D064-479D-B4E9-634B2DD94BFC}"/>
                    </a:ext>
                  </a:extLst>
                </p14:cNvPr>
                <p14:cNvContentPartPr/>
                <p14:nvPr/>
              </p14:nvContentPartPr>
              <p14:xfrm>
                <a:off x="1476898" y="6499942"/>
                <a:ext cx="5230440" cy="113760"/>
              </p14:xfrm>
            </p:contentPart>
          </mc:Choice>
          <mc:Fallback xmlns="">
            <p:pic>
              <p:nvPicPr>
                <p:cNvPr id="10" name="Ink 9">
                  <a:extLst>
                    <a:ext uri="{FF2B5EF4-FFF2-40B4-BE49-F238E27FC236}">
                      <a16:creationId xmlns:a16="http://schemas.microsoft.com/office/drawing/2014/main" id="{DFFB8036-D064-479D-B4E9-634B2DD94BFC}"/>
                    </a:ext>
                  </a:extLst>
                </p:cNvPr>
                <p:cNvPicPr/>
                <p:nvPr/>
              </p:nvPicPr>
              <p:blipFill>
                <a:blip r:embed="rId19"/>
                <a:stretch>
                  <a:fillRect/>
                </a:stretch>
              </p:blipFill>
              <p:spPr>
                <a:xfrm>
                  <a:off x="1422898" y="6391942"/>
                  <a:ext cx="5338080" cy="329400"/>
                </a:xfrm>
                <a:prstGeom prst="rect">
                  <a:avLst/>
                </a:prstGeom>
              </p:spPr>
            </p:pic>
          </mc:Fallback>
        </mc:AlternateContent>
      </p:grpSp>
    </p:spTree>
    <p:extLst>
      <p:ext uri="{BB962C8B-B14F-4D97-AF65-F5344CB8AC3E}">
        <p14:creationId xmlns:p14="http://schemas.microsoft.com/office/powerpoint/2010/main" val="1876656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0</TotalTime>
  <Words>1897</Words>
  <Application>Microsoft Office PowerPoint</Application>
  <PresentationFormat>Widescreen</PresentationFormat>
  <Paragraphs>200</Paragraphs>
  <Slides>64</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64</vt:i4>
      </vt:variant>
    </vt:vector>
  </HeadingPairs>
  <TitlesOfParts>
    <vt:vector size="73" baseType="lpstr">
      <vt:lpstr>-apple-system</vt:lpstr>
      <vt:lpstr>Arial</vt:lpstr>
      <vt:lpstr>Calibri</vt:lpstr>
      <vt:lpstr>Guardian Sans Text</vt:lpstr>
      <vt:lpstr>Rockwell</vt:lpstr>
      <vt:lpstr>Rockwell Condensed</vt:lpstr>
      <vt:lpstr>Rockwell Extra Bold</vt:lpstr>
      <vt:lpstr>Wingdings</vt:lpstr>
      <vt:lpstr>Wood Type</vt:lpstr>
      <vt:lpstr>Unit Tests/TDD mit specflow  …Geht das ?.. </vt:lpstr>
      <vt:lpstr>PowerPoint Presentation</vt:lpstr>
      <vt:lpstr>Mein Problem…. Unit Test Names</vt:lpstr>
      <vt:lpstr>Examples…</vt:lpstr>
      <vt:lpstr>The Art of Unit Testing 2nd Edition</vt:lpstr>
      <vt:lpstr>PowerPoint Presentation</vt:lpstr>
      <vt:lpstr>dotnet/wcf</vt:lpstr>
      <vt:lpstr>Die Realität… Newtonsoft.json </vt:lpstr>
      <vt:lpstr>The Art of Unit Testing 2nd Edition</vt:lpstr>
      <vt:lpstr>Verzweiflung….</vt:lpstr>
      <vt:lpstr>Cucumber/Gherkin….</vt:lpstr>
      <vt:lpstr>Hmmm….  Gibt es da auch was für .NET?</vt:lpstr>
      <vt:lpstr>PowerPoint Presentation</vt:lpstr>
      <vt:lpstr>BDD</vt:lpstr>
      <vt:lpstr>PowerPoint Presentation</vt:lpstr>
      <vt:lpstr>PowerPoint Presentation</vt:lpstr>
      <vt:lpstr>…. Hmmm User Story…. Acceptance Criteria</vt:lpstr>
      <vt:lpstr>Wie wäre es…</vt:lpstr>
      <vt:lpstr>Vorteile, die ich sehe…  TDD mit BDD und a Class AS a Service</vt:lpstr>
      <vt:lpstr>PowerPoint Presentation</vt:lpstr>
      <vt:lpstr>Wie Cool ist das denn.. </vt:lpstr>
      <vt:lpstr>MARKDOWN ..  Darf es ein wenig mehr sein… ?</vt:lpstr>
      <vt:lpstr>Hmmm….  Aber kann ich das auch für Unit tests benutzen ODER SOGAR TDD DAMIT MAchen?</vt:lpstr>
      <vt:lpstr>TDD… </vt:lpstr>
      <vt:lpstr>Irgendwie kribbeln mir die Finger…</vt:lpstr>
      <vt:lpstr>ALSO ERST MAL ZUR  SPECFLOW SEITE …. Ein wenig lesen… Und installieren… </vt:lpstr>
      <vt:lpstr>Wo läuft es ?</vt:lpstr>
      <vt:lpstr>Und dann einfach mal loslegen…  z.B. mit Visual Studio und dem Tutorial…ABER!</vt:lpstr>
      <vt:lpstr>Visual Studio…. Ihr AUftritt</vt:lpstr>
      <vt:lpstr>FeaturE (Funktionalität, Funktion)</vt:lpstr>
      <vt:lpstr>Feature Description </vt:lpstr>
      <vt:lpstr>Scenario (Beispiel, Szenario) </vt:lpstr>
      <vt:lpstr>Scenario Description </vt:lpstr>
      <vt:lpstr>Given (Angenommen, Gegeben sei, Gegeben seien)</vt:lpstr>
      <vt:lpstr>AND (und)</vt:lpstr>
      <vt:lpstr>When (wenn)</vt:lpstr>
      <vt:lpstr>Then (Dann)</vt:lpstr>
      <vt:lpstr>TAGS</vt:lpstr>
      <vt:lpstr>Delimited Parameters + Data Tables</vt:lpstr>
      <vt:lpstr>RULE (Rule, Regel)</vt:lpstr>
      <vt:lpstr>And, BUT (und, Aber)</vt:lpstr>
      <vt:lpstr>*</vt:lpstr>
      <vt:lpstr>Background (Grundlage, Hintergrund, Voraussetzungen, Vorbedingungen)</vt:lpstr>
      <vt:lpstr>Doc Strings</vt:lpstr>
      <vt:lpstr>MARKDOWN</vt:lpstr>
      <vt:lpstr>Ein wenig Deutsch gefällig ?</vt:lpstr>
      <vt:lpstr>Gherkin – Gibt es auch in deutsch….</vt:lpstr>
      <vt:lpstr>GIVEN/WHEN/THEN =&gt; BDD  ARRANGE/ACT/ASSERT =&gt; TDD  BDD != TDD =&gt; Nein!</vt:lpstr>
      <vt:lpstr>Ja, warum nicht SPECFLOW einfach für TDD benutzen ...</vt:lpstr>
      <vt:lpstr>WOW… das muss ich einfach ausprobieren, ob das meine Probleme löst….</vt:lpstr>
      <vt:lpstr>Given, When, Then Behind the Scene</vt:lpstr>
      <vt:lpstr>Given, When, Then Behind the Scene</vt:lpstr>
      <vt:lpstr>Given, When, Then Behind the Scene</vt:lpstr>
      <vt:lpstr>Given, When, Then Behind the Scene</vt:lpstr>
      <vt:lpstr>… TDD MIT SPECFLOW IN Visual Studio …</vt:lpstr>
      <vt:lpstr>Test Resultate mit Markdown … Livingdoc lässt grüßen</vt:lpstr>
      <vt:lpstr>Ein wenig gewöhnungsbedürftig ist…</vt:lpstr>
      <vt:lpstr>Blöd…</vt:lpstr>
      <vt:lpstr>Ein Tip …</vt:lpstr>
      <vt:lpstr>Before/After….</vt:lpstr>
      <vt:lpstr>Unterstützte Unit Test Frameworks..</vt:lpstr>
      <vt:lpstr>Info‘s</vt:lpstr>
      <vt:lpstr>Links</vt:lpstr>
      <vt:lpstr>Given Vortrag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Tests  specflow</dc:title>
  <dc:creator>Andreas Bräsen</dc:creator>
  <cp:lastModifiedBy>BRAESEN,ANDREAS (Agilent DEU)</cp:lastModifiedBy>
  <cp:revision>2</cp:revision>
  <dcterms:created xsi:type="dcterms:W3CDTF">2021-07-16T07:48:29Z</dcterms:created>
  <dcterms:modified xsi:type="dcterms:W3CDTF">2022-05-12T07:30:09Z</dcterms:modified>
</cp:coreProperties>
</file>