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4"/>
  </p:notesMasterIdLst>
  <p:sldIdLst>
    <p:sldId id="256" r:id="rId5"/>
    <p:sldId id="346" r:id="rId6"/>
    <p:sldId id="353" r:id="rId7"/>
    <p:sldId id="295" r:id="rId8"/>
    <p:sldId id="326" r:id="rId9"/>
    <p:sldId id="354" r:id="rId10"/>
    <p:sldId id="352" r:id="rId11"/>
    <p:sldId id="355" r:id="rId12"/>
    <p:sldId id="349" r:id="rId13"/>
    <p:sldId id="364" r:id="rId14"/>
    <p:sldId id="362" r:id="rId15"/>
    <p:sldId id="360" r:id="rId16"/>
    <p:sldId id="325" r:id="rId17"/>
    <p:sldId id="363" r:id="rId18"/>
    <p:sldId id="356" r:id="rId19"/>
    <p:sldId id="304" r:id="rId20"/>
    <p:sldId id="305" r:id="rId21"/>
    <p:sldId id="357" r:id="rId22"/>
    <p:sldId id="395" r:id="rId23"/>
    <p:sldId id="351" r:id="rId24"/>
    <p:sldId id="361" r:id="rId25"/>
    <p:sldId id="327" r:id="rId26"/>
    <p:sldId id="359" r:id="rId27"/>
    <p:sldId id="365" r:id="rId28"/>
    <p:sldId id="366" r:id="rId29"/>
    <p:sldId id="358" r:id="rId30"/>
    <p:sldId id="368" r:id="rId31"/>
    <p:sldId id="369" r:id="rId32"/>
    <p:sldId id="367" r:id="rId33"/>
    <p:sldId id="370" r:id="rId34"/>
    <p:sldId id="272" r:id="rId35"/>
    <p:sldId id="271" r:id="rId36"/>
    <p:sldId id="257" r:id="rId37"/>
    <p:sldId id="396" r:id="rId38"/>
    <p:sldId id="287" r:id="rId39"/>
    <p:sldId id="373" r:id="rId40"/>
    <p:sldId id="258" r:id="rId41"/>
    <p:sldId id="259" r:id="rId42"/>
    <p:sldId id="394" r:id="rId43"/>
    <p:sldId id="260" r:id="rId44"/>
    <p:sldId id="261" r:id="rId45"/>
    <p:sldId id="374" r:id="rId46"/>
    <p:sldId id="262" r:id="rId47"/>
    <p:sldId id="263" r:id="rId48"/>
    <p:sldId id="264" r:id="rId49"/>
    <p:sldId id="387" r:id="rId50"/>
    <p:sldId id="265" r:id="rId51"/>
    <p:sldId id="375" r:id="rId52"/>
    <p:sldId id="376" r:id="rId53"/>
    <p:sldId id="266" r:id="rId54"/>
    <p:sldId id="267" r:id="rId55"/>
    <p:sldId id="268" r:id="rId56"/>
    <p:sldId id="294" r:id="rId57"/>
    <p:sldId id="302" r:id="rId58"/>
    <p:sldId id="377" r:id="rId59"/>
    <p:sldId id="329" r:id="rId60"/>
    <p:sldId id="321" r:id="rId61"/>
    <p:sldId id="398" r:id="rId62"/>
    <p:sldId id="378" r:id="rId63"/>
    <p:sldId id="390" r:id="rId64"/>
    <p:sldId id="291" r:id="rId65"/>
    <p:sldId id="319" r:id="rId66"/>
    <p:sldId id="382" r:id="rId67"/>
    <p:sldId id="299" r:id="rId68"/>
    <p:sldId id="379" r:id="rId69"/>
    <p:sldId id="330" r:id="rId70"/>
    <p:sldId id="331" r:id="rId71"/>
    <p:sldId id="332" r:id="rId72"/>
    <p:sldId id="385" r:id="rId73"/>
    <p:sldId id="386" r:id="rId74"/>
    <p:sldId id="313" r:id="rId75"/>
    <p:sldId id="388" r:id="rId76"/>
    <p:sldId id="383" r:id="rId77"/>
    <p:sldId id="273" r:id="rId78"/>
    <p:sldId id="283" r:id="rId79"/>
    <p:sldId id="280" r:id="rId80"/>
    <p:sldId id="347" r:id="rId81"/>
    <p:sldId id="393" r:id="rId82"/>
    <p:sldId id="381" r:id="rId8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BEB"/>
    <a:srgbClr val="EDEDED"/>
    <a:srgbClr val="EEEEEE"/>
    <a:srgbClr val="7ECBE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C2BE041-F647-4D8D-9FDB-C4AC4A37CF06}" v="75" dt="2023-03-24T18:29:40.9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82043" autoAdjust="0"/>
  </p:normalViewPr>
  <p:slideViewPr>
    <p:cSldViewPr snapToGrid="0">
      <p:cViewPr varScale="1">
        <p:scale>
          <a:sx n="67" d="100"/>
          <a:sy n="67" d="100"/>
        </p:scale>
        <p:origin x="96" y="3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notesMaster" Target="notesMasters/notesMaster1.xml"/><Relationship Id="rId89" Type="http://schemas.microsoft.com/office/2016/11/relationships/changesInfo" Target="changesInfos/changesInfo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microsoft.com/office/2015/10/relationships/revisionInfo" Target="revisionInfo.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heme" Target="theme/theme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AESEN,ANDREAS (Agilent DEU)" userId="b261e004-7242-478a-a936-c22374ab4c69" providerId="ADAL" clId="{4526968F-0C1F-4E3A-95EA-439E0E20080B}"/>
    <pc:docChg chg="undo custSel addSld delSld modSld sldOrd">
      <pc:chgData name="BRAESEN,ANDREAS (Agilent DEU)" userId="b261e004-7242-478a-a936-c22374ab4c69" providerId="ADAL" clId="{4526968F-0C1F-4E3A-95EA-439E0E20080B}" dt="2020-03-16T10:50:40.647" v="1368" actId="1076"/>
      <pc:docMkLst>
        <pc:docMk/>
      </pc:docMkLst>
      <pc:sldChg chg="addSp delSp modSp">
        <pc:chgData name="BRAESEN,ANDREAS (Agilent DEU)" userId="b261e004-7242-478a-a936-c22374ab4c69" providerId="ADAL" clId="{4526968F-0C1F-4E3A-95EA-439E0E20080B}" dt="2020-03-12T15:48:57.850" v="744" actId="20577"/>
        <pc:sldMkLst>
          <pc:docMk/>
          <pc:sldMk cId="1602535051" sldId="256"/>
        </pc:sldMkLst>
        <pc:spChg chg="del mod">
          <ac:chgData name="BRAESEN,ANDREAS (Agilent DEU)" userId="b261e004-7242-478a-a936-c22374ab4c69" providerId="ADAL" clId="{4526968F-0C1F-4E3A-95EA-439E0E20080B}" dt="2020-03-12T15:13:35.047" v="548" actId="478"/>
          <ac:spMkLst>
            <pc:docMk/>
            <pc:sldMk cId="1602535051" sldId="256"/>
            <ac:spMk id="2" creationId="{1F3E57A5-0676-4624-8EE3-4610EAEA6A4C}"/>
          </ac:spMkLst>
        </pc:spChg>
        <pc:spChg chg="mod">
          <ac:chgData name="BRAESEN,ANDREAS (Agilent DEU)" userId="b261e004-7242-478a-a936-c22374ab4c69" providerId="ADAL" clId="{4526968F-0C1F-4E3A-95EA-439E0E20080B}" dt="2020-03-12T15:48:57.850" v="744" actId="20577"/>
          <ac:spMkLst>
            <pc:docMk/>
            <pc:sldMk cId="1602535051" sldId="256"/>
            <ac:spMk id="3" creationId="{45A31A1F-EB88-4B1A-BBD8-2DCCC9D0093B}"/>
          </ac:spMkLst>
        </pc:spChg>
        <pc:picChg chg="add del mod">
          <ac:chgData name="BRAESEN,ANDREAS (Agilent DEU)" userId="b261e004-7242-478a-a936-c22374ab4c69" providerId="ADAL" clId="{4526968F-0C1F-4E3A-95EA-439E0E20080B}" dt="2020-03-12T14:36:39.618" v="199"/>
          <ac:picMkLst>
            <pc:docMk/>
            <pc:sldMk cId="1602535051" sldId="256"/>
            <ac:picMk id="4" creationId="{8161D846-9357-437A-84BA-3EDBD46D91E7}"/>
          </ac:picMkLst>
        </pc:picChg>
        <pc:picChg chg="add mod">
          <ac:chgData name="BRAESEN,ANDREAS (Agilent DEU)" userId="b261e004-7242-478a-a936-c22374ab4c69" providerId="ADAL" clId="{4526968F-0C1F-4E3A-95EA-439E0E20080B}" dt="2020-03-12T15:14:15.802" v="553" actId="1076"/>
          <ac:picMkLst>
            <pc:docMk/>
            <pc:sldMk cId="1602535051" sldId="256"/>
            <ac:picMk id="5" creationId="{1BF665A8-5F8B-4298-83BA-C283D6C0B8CE}"/>
          </ac:picMkLst>
        </pc:picChg>
        <pc:picChg chg="add del mod">
          <ac:chgData name="BRAESEN,ANDREAS (Agilent DEU)" userId="b261e004-7242-478a-a936-c22374ab4c69" providerId="ADAL" clId="{4526968F-0C1F-4E3A-95EA-439E0E20080B}" dt="2020-03-12T15:14:11.412" v="550" actId="478"/>
          <ac:picMkLst>
            <pc:docMk/>
            <pc:sldMk cId="1602535051" sldId="256"/>
            <ac:picMk id="15362" creationId="{447C2BC6-FE00-4F00-835B-DEEBAA465830}"/>
          </ac:picMkLst>
        </pc:picChg>
      </pc:sldChg>
      <pc:sldChg chg="addSp modSp add">
        <pc:chgData name="BRAESEN,ANDREAS (Agilent DEU)" userId="b261e004-7242-478a-a936-c22374ab4c69" providerId="ADAL" clId="{4526968F-0C1F-4E3A-95EA-439E0E20080B}" dt="2020-03-12T12:17:19.973" v="57"/>
        <pc:sldMkLst>
          <pc:docMk/>
          <pc:sldMk cId="3209026568" sldId="257"/>
        </pc:sldMkLst>
        <pc:spChg chg="mod">
          <ac:chgData name="BRAESEN,ANDREAS (Agilent DEU)" userId="b261e004-7242-478a-a936-c22374ab4c69" providerId="ADAL" clId="{4526968F-0C1F-4E3A-95EA-439E0E20080B}" dt="2020-03-12T12:15:50.625" v="41" actId="20577"/>
          <ac:spMkLst>
            <pc:docMk/>
            <pc:sldMk cId="3209026568" sldId="257"/>
            <ac:spMk id="2" creationId="{02E521C8-53E4-4727-8F12-80DB569D4A32}"/>
          </ac:spMkLst>
        </pc:spChg>
        <pc:spChg chg="mod">
          <ac:chgData name="BRAESEN,ANDREAS (Agilent DEU)" userId="b261e004-7242-478a-a936-c22374ab4c69" providerId="ADAL" clId="{4526968F-0C1F-4E3A-95EA-439E0E20080B}" dt="2020-03-12T12:16:07.779" v="42"/>
          <ac:spMkLst>
            <pc:docMk/>
            <pc:sldMk cId="3209026568" sldId="257"/>
            <ac:spMk id="3" creationId="{251F633D-4255-4FF9-BF22-80D53E0A2B72}"/>
          </ac:spMkLst>
        </pc:spChg>
        <pc:spChg chg="add mod">
          <ac:chgData name="BRAESEN,ANDREAS (Agilent DEU)" userId="b261e004-7242-478a-a936-c22374ab4c69" providerId="ADAL" clId="{4526968F-0C1F-4E3A-95EA-439E0E20080B}" dt="2020-03-12T12:17:19.973" v="57"/>
          <ac:spMkLst>
            <pc:docMk/>
            <pc:sldMk cId="3209026568" sldId="257"/>
            <ac:spMk id="4" creationId="{EA22DF96-22FB-4729-83B6-B50D10839C78}"/>
          </ac:spMkLst>
        </pc:spChg>
        <pc:picChg chg="add mod">
          <ac:chgData name="BRAESEN,ANDREAS (Agilent DEU)" userId="b261e004-7242-478a-a936-c22374ab4c69" providerId="ADAL" clId="{4526968F-0C1F-4E3A-95EA-439E0E20080B}" dt="2020-03-12T12:16:24.903" v="46" actId="1076"/>
          <ac:picMkLst>
            <pc:docMk/>
            <pc:sldMk cId="3209026568" sldId="257"/>
            <ac:picMk id="1026" creationId="{ED5CF1D4-1992-4EAD-A90E-D64A1ED034E6}"/>
          </ac:picMkLst>
        </pc:picChg>
      </pc:sldChg>
      <pc:sldChg chg="addSp modSp add">
        <pc:chgData name="BRAESEN,ANDREAS (Agilent DEU)" userId="b261e004-7242-478a-a936-c22374ab4c69" providerId="ADAL" clId="{4526968F-0C1F-4E3A-95EA-439E0E20080B}" dt="2020-03-12T12:18:24.866" v="66"/>
        <pc:sldMkLst>
          <pc:docMk/>
          <pc:sldMk cId="1206117973" sldId="258"/>
        </pc:sldMkLst>
        <pc:spChg chg="mod">
          <ac:chgData name="BRAESEN,ANDREAS (Agilent DEU)" userId="b261e004-7242-478a-a936-c22374ab4c69" providerId="ADAL" clId="{4526968F-0C1F-4E3A-95EA-439E0E20080B}" dt="2020-03-12T12:17:37.502" v="60" actId="20577"/>
          <ac:spMkLst>
            <pc:docMk/>
            <pc:sldMk cId="1206117973" sldId="258"/>
            <ac:spMk id="2" creationId="{F2B79DBE-4C56-4D4A-B2F8-E388BDEAA355}"/>
          </ac:spMkLst>
        </pc:spChg>
        <pc:spChg chg="mod">
          <ac:chgData name="BRAESEN,ANDREAS (Agilent DEU)" userId="b261e004-7242-478a-a936-c22374ab4c69" providerId="ADAL" clId="{4526968F-0C1F-4E3A-95EA-439E0E20080B}" dt="2020-03-12T12:17:45.223" v="61"/>
          <ac:spMkLst>
            <pc:docMk/>
            <pc:sldMk cId="1206117973" sldId="258"/>
            <ac:spMk id="3" creationId="{86CE51E0-A289-4C8E-8CF3-1D6235F9D401}"/>
          </ac:spMkLst>
        </pc:spChg>
        <pc:spChg chg="add mod">
          <ac:chgData name="BRAESEN,ANDREAS (Agilent DEU)" userId="b261e004-7242-478a-a936-c22374ab4c69" providerId="ADAL" clId="{4526968F-0C1F-4E3A-95EA-439E0E20080B}" dt="2020-03-12T12:18:24.866" v="66"/>
          <ac:spMkLst>
            <pc:docMk/>
            <pc:sldMk cId="1206117973" sldId="258"/>
            <ac:spMk id="5" creationId="{28EFD5A7-0F90-4DE8-B293-17E6E19CBCD4}"/>
          </ac:spMkLst>
        </pc:spChg>
        <pc:picChg chg="add mod">
          <ac:chgData name="BRAESEN,ANDREAS (Agilent DEU)" userId="b261e004-7242-478a-a936-c22374ab4c69" providerId="ADAL" clId="{4526968F-0C1F-4E3A-95EA-439E0E20080B}" dt="2020-03-12T12:18:06.233" v="64" actId="1076"/>
          <ac:picMkLst>
            <pc:docMk/>
            <pc:sldMk cId="1206117973" sldId="258"/>
            <ac:picMk id="4" creationId="{FFC52549-D69D-4D4C-BD9B-5D93522D274D}"/>
          </ac:picMkLst>
        </pc:picChg>
      </pc:sldChg>
      <pc:sldChg chg="addSp modSp add">
        <pc:chgData name="BRAESEN,ANDREAS (Agilent DEU)" userId="b261e004-7242-478a-a936-c22374ab4c69" providerId="ADAL" clId="{4526968F-0C1F-4E3A-95EA-439E0E20080B}" dt="2020-03-12T12:19:13.807" v="74"/>
        <pc:sldMkLst>
          <pc:docMk/>
          <pc:sldMk cId="2013065121" sldId="259"/>
        </pc:sldMkLst>
        <pc:spChg chg="mod">
          <ac:chgData name="BRAESEN,ANDREAS (Agilent DEU)" userId="b261e004-7242-478a-a936-c22374ab4c69" providerId="ADAL" clId="{4526968F-0C1F-4E3A-95EA-439E0E20080B}" dt="2020-03-12T12:18:37.637" v="69" actId="20577"/>
          <ac:spMkLst>
            <pc:docMk/>
            <pc:sldMk cId="2013065121" sldId="259"/>
            <ac:spMk id="2" creationId="{A02DE29E-90C1-4293-B629-0DED73BB89F7}"/>
          </ac:spMkLst>
        </pc:spChg>
        <pc:spChg chg="mod">
          <ac:chgData name="BRAESEN,ANDREAS (Agilent DEU)" userId="b261e004-7242-478a-a936-c22374ab4c69" providerId="ADAL" clId="{4526968F-0C1F-4E3A-95EA-439E0E20080B}" dt="2020-03-12T12:18:43.818" v="70"/>
          <ac:spMkLst>
            <pc:docMk/>
            <pc:sldMk cId="2013065121" sldId="259"/>
            <ac:spMk id="3" creationId="{8A47E93A-7D43-43F4-9BAB-CDC2CB98D0C1}"/>
          </ac:spMkLst>
        </pc:spChg>
        <pc:spChg chg="add mod">
          <ac:chgData name="BRAESEN,ANDREAS (Agilent DEU)" userId="b261e004-7242-478a-a936-c22374ab4c69" providerId="ADAL" clId="{4526968F-0C1F-4E3A-95EA-439E0E20080B}" dt="2020-03-12T12:19:13.807" v="74"/>
          <ac:spMkLst>
            <pc:docMk/>
            <pc:sldMk cId="2013065121" sldId="259"/>
            <ac:spMk id="5" creationId="{A53CA270-6984-4D0B-95AC-528A6429E103}"/>
          </ac:spMkLst>
        </pc:spChg>
        <pc:picChg chg="add mod">
          <ac:chgData name="BRAESEN,ANDREAS (Agilent DEU)" userId="b261e004-7242-478a-a936-c22374ab4c69" providerId="ADAL" clId="{4526968F-0C1F-4E3A-95EA-439E0E20080B}" dt="2020-03-12T12:18:58.593" v="72" actId="1076"/>
          <ac:picMkLst>
            <pc:docMk/>
            <pc:sldMk cId="2013065121" sldId="259"/>
            <ac:picMk id="4" creationId="{65C9BE21-CE48-467A-BBDB-F4787AE9857A}"/>
          </ac:picMkLst>
        </pc:picChg>
      </pc:sldChg>
      <pc:sldChg chg="addSp modSp add">
        <pc:chgData name="BRAESEN,ANDREAS (Agilent DEU)" userId="b261e004-7242-478a-a936-c22374ab4c69" providerId="ADAL" clId="{4526968F-0C1F-4E3A-95EA-439E0E20080B}" dt="2020-03-12T15:58:40.337" v="865" actId="1076"/>
        <pc:sldMkLst>
          <pc:docMk/>
          <pc:sldMk cId="1148867154" sldId="260"/>
        </pc:sldMkLst>
        <pc:spChg chg="mod">
          <ac:chgData name="BRAESEN,ANDREAS (Agilent DEU)" userId="b261e004-7242-478a-a936-c22374ab4c69" providerId="ADAL" clId="{4526968F-0C1F-4E3A-95EA-439E0E20080B}" dt="2020-03-12T12:19:26.228" v="77" actId="20577"/>
          <ac:spMkLst>
            <pc:docMk/>
            <pc:sldMk cId="1148867154" sldId="260"/>
            <ac:spMk id="2" creationId="{9BE613EA-29AB-44A8-A5D8-9416429CF82D}"/>
          </ac:spMkLst>
        </pc:spChg>
        <pc:spChg chg="mod">
          <ac:chgData name="BRAESEN,ANDREAS (Agilent DEU)" userId="b261e004-7242-478a-a936-c22374ab4c69" providerId="ADAL" clId="{4526968F-0C1F-4E3A-95EA-439E0E20080B}" dt="2020-03-12T12:19:33.020" v="78"/>
          <ac:spMkLst>
            <pc:docMk/>
            <pc:sldMk cId="1148867154" sldId="260"/>
            <ac:spMk id="3" creationId="{2754CE80-28E6-465D-838A-56EA35B33898}"/>
          </ac:spMkLst>
        </pc:spChg>
        <pc:spChg chg="add mod">
          <ac:chgData name="BRAESEN,ANDREAS (Agilent DEU)" userId="b261e004-7242-478a-a936-c22374ab4c69" providerId="ADAL" clId="{4526968F-0C1F-4E3A-95EA-439E0E20080B}" dt="2020-03-12T12:20:08.798" v="83"/>
          <ac:spMkLst>
            <pc:docMk/>
            <pc:sldMk cId="1148867154" sldId="260"/>
            <ac:spMk id="5" creationId="{B04576DA-B905-4EBD-94B8-E2E1A6576F46}"/>
          </ac:spMkLst>
        </pc:spChg>
        <pc:picChg chg="add mod">
          <ac:chgData name="BRAESEN,ANDREAS (Agilent DEU)" userId="b261e004-7242-478a-a936-c22374ab4c69" providerId="ADAL" clId="{4526968F-0C1F-4E3A-95EA-439E0E20080B}" dt="2020-03-12T15:58:40.337" v="865" actId="1076"/>
          <ac:picMkLst>
            <pc:docMk/>
            <pc:sldMk cId="1148867154" sldId="260"/>
            <ac:picMk id="4" creationId="{8B091005-AD42-47EB-8442-FDEC067505C3}"/>
          </ac:picMkLst>
        </pc:picChg>
      </pc:sldChg>
      <pc:sldChg chg="addSp modSp add">
        <pc:chgData name="BRAESEN,ANDREAS (Agilent DEU)" userId="b261e004-7242-478a-a936-c22374ab4c69" providerId="ADAL" clId="{4526968F-0C1F-4E3A-95EA-439E0E20080B}" dt="2020-03-12T12:21:28.858" v="93"/>
        <pc:sldMkLst>
          <pc:docMk/>
          <pc:sldMk cId="286533107" sldId="261"/>
        </pc:sldMkLst>
        <pc:spChg chg="mod">
          <ac:chgData name="BRAESEN,ANDREAS (Agilent DEU)" userId="b261e004-7242-478a-a936-c22374ab4c69" providerId="ADAL" clId="{4526968F-0C1F-4E3A-95EA-439E0E20080B}" dt="2020-03-12T12:20:26.344" v="86" actId="20577"/>
          <ac:spMkLst>
            <pc:docMk/>
            <pc:sldMk cId="286533107" sldId="261"/>
            <ac:spMk id="2" creationId="{3DC9241F-B6E8-4E71-8F6D-DC67D804D8C4}"/>
          </ac:spMkLst>
        </pc:spChg>
        <pc:spChg chg="mod">
          <ac:chgData name="BRAESEN,ANDREAS (Agilent DEU)" userId="b261e004-7242-478a-a936-c22374ab4c69" providerId="ADAL" clId="{4526968F-0C1F-4E3A-95EA-439E0E20080B}" dt="2020-03-12T12:21:08.782" v="91" actId="14100"/>
          <ac:spMkLst>
            <pc:docMk/>
            <pc:sldMk cId="286533107" sldId="261"/>
            <ac:spMk id="3" creationId="{B0E870D7-3DE1-4381-A5F6-09874DD6BBB1}"/>
          </ac:spMkLst>
        </pc:spChg>
        <pc:spChg chg="add mod">
          <ac:chgData name="BRAESEN,ANDREAS (Agilent DEU)" userId="b261e004-7242-478a-a936-c22374ab4c69" providerId="ADAL" clId="{4526968F-0C1F-4E3A-95EA-439E0E20080B}" dt="2020-03-12T12:21:28.858" v="93"/>
          <ac:spMkLst>
            <pc:docMk/>
            <pc:sldMk cId="286533107" sldId="261"/>
            <ac:spMk id="5" creationId="{5A1F6449-2780-4739-8F0E-D86F8A7E257D}"/>
          </ac:spMkLst>
        </pc:spChg>
        <pc:picChg chg="add mod">
          <ac:chgData name="BRAESEN,ANDREAS (Agilent DEU)" userId="b261e004-7242-478a-a936-c22374ab4c69" providerId="ADAL" clId="{4526968F-0C1F-4E3A-95EA-439E0E20080B}" dt="2020-03-12T12:21:05.462" v="90" actId="1076"/>
          <ac:picMkLst>
            <pc:docMk/>
            <pc:sldMk cId="286533107" sldId="261"/>
            <ac:picMk id="4" creationId="{3F0FBB13-F1B0-4954-80AE-3BE8ED1A6AA9}"/>
          </ac:picMkLst>
        </pc:picChg>
      </pc:sldChg>
      <pc:sldChg chg="addSp modSp add">
        <pc:chgData name="BRAESEN,ANDREAS (Agilent DEU)" userId="b261e004-7242-478a-a936-c22374ab4c69" providerId="ADAL" clId="{4526968F-0C1F-4E3A-95EA-439E0E20080B}" dt="2020-03-12T12:22:20.451" v="102"/>
        <pc:sldMkLst>
          <pc:docMk/>
          <pc:sldMk cId="3262787938" sldId="262"/>
        </pc:sldMkLst>
        <pc:spChg chg="mod">
          <ac:chgData name="BRAESEN,ANDREAS (Agilent DEU)" userId="b261e004-7242-478a-a936-c22374ab4c69" providerId="ADAL" clId="{4526968F-0C1F-4E3A-95EA-439E0E20080B}" dt="2020-03-12T12:21:41.287" v="96" actId="20577"/>
          <ac:spMkLst>
            <pc:docMk/>
            <pc:sldMk cId="3262787938" sldId="262"/>
            <ac:spMk id="2" creationId="{A421B075-5716-4614-AA7A-71F29A4B719F}"/>
          </ac:spMkLst>
        </pc:spChg>
        <pc:spChg chg="mod">
          <ac:chgData name="BRAESEN,ANDREAS (Agilent DEU)" userId="b261e004-7242-478a-a936-c22374ab4c69" providerId="ADAL" clId="{4526968F-0C1F-4E3A-95EA-439E0E20080B}" dt="2020-03-12T12:21:48.066" v="97"/>
          <ac:spMkLst>
            <pc:docMk/>
            <pc:sldMk cId="3262787938" sldId="262"/>
            <ac:spMk id="3" creationId="{E859E711-B330-4433-BF73-1A086F1FB0E5}"/>
          </ac:spMkLst>
        </pc:spChg>
        <pc:spChg chg="add mod">
          <ac:chgData name="BRAESEN,ANDREAS (Agilent DEU)" userId="b261e004-7242-478a-a936-c22374ab4c69" providerId="ADAL" clId="{4526968F-0C1F-4E3A-95EA-439E0E20080B}" dt="2020-03-12T12:22:20.451" v="102"/>
          <ac:spMkLst>
            <pc:docMk/>
            <pc:sldMk cId="3262787938" sldId="262"/>
            <ac:spMk id="5" creationId="{A365B45E-8E82-453E-8327-A0657C02515B}"/>
          </ac:spMkLst>
        </pc:spChg>
        <pc:picChg chg="add mod">
          <ac:chgData name="BRAESEN,ANDREAS (Agilent DEU)" userId="b261e004-7242-478a-a936-c22374ab4c69" providerId="ADAL" clId="{4526968F-0C1F-4E3A-95EA-439E0E20080B}" dt="2020-03-12T12:22:03.418" v="100" actId="1076"/>
          <ac:picMkLst>
            <pc:docMk/>
            <pc:sldMk cId="3262787938" sldId="262"/>
            <ac:picMk id="4" creationId="{776D1B11-6897-483E-A7DC-44FFAB06415D}"/>
          </ac:picMkLst>
        </pc:picChg>
      </pc:sldChg>
      <pc:sldChg chg="addSp modSp add">
        <pc:chgData name="BRAESEN,ANDREAS (Agilent DEU)" userId="b261e004-7242-478a-a936-c22374ab4c69" providerId="ADAL" clId="{4526968F-0C1F-4E3A-95EA-439E0E20080B}" dt="2020-03-12T12:23:22.985" v="114"/>
        <pc:sldMkLst>
          <pc:docMk/>
          <pc:sldMk cId="4236792734" sldId="263"/>
        </pc:sldMkLst>
        <pc:spChg chg="mod">
          <ac:chgData name="BRAESEN,ANDREAS (Agilent DEU)" userId="b261e004-7242-478a-a936-c22374ab4c69" providerId="ADAL" clId="{4526968F-0C1F-4E3A-95EA-439E0E20080B}" dt="2020-03-12T12:22:34.220" v="105" actId="20577"/>
          <ac:spMkLst>
            <pc:docMk/>
            <pc:sldMk cId="4236792734" sldId="263"/>
            <ac:spMk id="2" creationId="{6E87C7A3-2C4C-40C6-9911-F7CB9EAC7F92}"/>
          </ac:spMkLst>
        </pc:spChg>
        <pc:spChg chg="mod">
          <ac:chgData name="BRAESEN,ANDREAS (Agilent DEU)" userId="b261e004-7242-478a-a936-c22374ab4c69" providerId="ADAL" clId="{4526968F-0C1F-4E3A-95EA-439E0E20080B}" dt="2020-03-12T12:22:41.457" v="106"/>
          <ac:spMkLst>
            <pc:docMk/>
            <pc:sldMk cId="4236792734" sldId="263"/>
            <ac:spMk id="3" creationId="{19B2F5DF-ED14-4073-A6C6-AA17EB3E6A7E}"/>
          </ac:spMkLst>
        </pc:spChg>
        <pc:spChg chg="add mod">
          <ac:chgData name="BRAESEN,ANDREAS (Agilent DEU)" userId="b261e004-7242-478a-a936-c22374ab4c69" providerId="ADAL" clId="{4526968F-0C1F-4E3A-95EA-439E0E20080B}" dt="2020-03-12T12:23:22.985" v="114"/>
          <ac:spMkLst>
            <pc:docMk/>
            <pc:sldMk cId="4236792734" sldId="263"/>
            <ac:spMk id="5" creationId="{B9613563-ECC1-43C2-90C0-AD221CA21FC4}"/>
          </ac:spMkLst>
        </pc:spChg>
        <pc:picChg chg="add mod">
          <ac:chgData name="BRAESEN,ANDREAS (Agilent DEU)" userId="b261e004-7242-478a-a936-c22374ab4c69" providerId="ADAL" clId="{4526968F-0C1F-4E3A-95EA-439E0E20080B}" dt="2020-03-12T12:23:04.322" v="112" actId="1076"/>
          <ac:picMkLst>
            <pc:docMk/>
            <pc:sldMk cId="4236792734" sldId="263"/>
            <ac:picMk id="4" creationId="{B55E27E1-5BAA-4B53-9D1B-8781D78CE8AA}"/>
          </ac:picMkLst>
        </pc:picChg>
      </pc:sldChg>
      <pc:sldChg chg="addSp modSp add">
        <pc:chgData name="BRAESEN,ANDREAS (Agilent DEU)" userId="b261e004-7242-478a-a936-c22374ab4c69" providerId="ADAL" clId="{4526968F-0C1F-4E3A-95EA-439E0E20080B}" dt="2020-03-12T15:45:53.494" v="689" actId="313"/>
        <pc:sldMkLst>
          <pc:docMk/>
          <pc:sldMk cId="2260796021" sldId="264"/>
        </pc:sldMkLst>
        <pc:spChg chg="mod">
          <ac:chgData name="BRAESEN,ANDREAS (Agilent DEU)" userId="b261e004-7242-478a-a936-c22374ab4c69" providerId="ADAL" clId="{4526968F-0C1F-4E3A-95EA-439E0E20080B}" dt="2020-03-12T12:23:38.783" v="117" actId="20577"/>
          <ac:spMkLst>
            <pc:docMk/>
            <pc:sldMk cId="2260796021" sldId="264"/>
            <ac:spMk id="2" creationId="{22A01A0A-32C9-4D67-ADC1-E44CE4EBE97B}"/>
          </ac:spMkLst>
        </pc:spChg>
        <pc:spChg chg="mod">
          <ac:chgData name="BRAESEN,ANDREAS (Agilent DEU)" userId="b261e004-7242-478a-a936-c22374ab4c69" providerId="ADAL" clId="{4526968F-0C1F-4E3A-95EA-439E0E20080B}" dt="2020-03-12T15:45:53.494" v="689" actId="313"/>
          <ac:spMkLst>
            <pc:docMk/>
            <pc:sldMk cId="2260796021" sldId="264"/>
            <ac:spMk id="3" creationId="{A7E79DA5-CC6C-4AC4-8676-848A34752403}"/>
          </ac:spMkLst>
        </pc:spChg>
        <pc:spChg chg="add mod">
          <ac:chgData name="BRAESEN,ANDREAS (Agilent DEU)" userId="b261e004-7242-478a-a936-c22374ab4c69" providerId="ADAL" clId="{4526968F-0C1F-4E3A-95EA-439E0E20080B}" dt="2020-03-12T12:24:30.134" v="128"/>
          <ac:spMkLst>
            <pc:docMk/>
            <pc:sldMk cId="2260796021" sldId="264"/>
            <ac:spMk id="5" creationId="{9B2DFF14-0D13-4DE6-84A3-E63107430B07}"/>
          </ac:spMkLst>
        </pc:spChg>
        <pc:picChg chg="add mod">
          <ac:chgData name="BRAESEN,ANDREAS (Agilent DEU)" userId="b261e004-7242-478a-a936-c22374ab4c69" providerId="ADAL" clId="{4526968F-0C1F-4E3A-95EA-439E0E20080B}" dt="2020-03-12T12:24:14.325" v="126" actId="1076"/>
          <ac:picMkLst>
            <pc:docMk/>
            <pc:sldMk cId="2260796021" sldId="264"/>
            <ac:picMk id="4" creationId="{5FC292E0-62BD-4B45-AAC0-147C9E725F00}"/>
          </ac:picMkLst>
        </pc:picChg>
      </pc:sldChg>
      <pc:sldChg chg="addSp delSp modSp add">
        <pc:chgData name="BRAESEN,ANDREAS (Agilent DEU)" userId="b261e004-7242-478a-a936-c22374ab4c69" providerId="ADAL" clId="{4526968F-0C1F-4E3A-95EA-439E0E20080B}" dt="2020-03-12T15:05:18.839" v="516" actId="1076"/>
        <pc:sldMkLst>
          <pc:docMk/>
          <pc:sldMk cId="4151358026" sldId="265"/>
        </pc:sldMkLst>
        <pc:spChg chg="mod">
          <ac:chgData name="BRAESEN,ANDREAS (Agilent DEU)" userId="b261e004-7242-478a-a936-c22374ab4c69" providerId="ADAL" clId="{4526968F-0C1F-4E3A-95EA-439E0E20080B}" dt="2020-03-12T12:24:55.084" v="131" actId="20577"/>
          <ac:spMkLst>
            <pc:docMk/>
            <pc:sldMk cId="4151358026" sldId="265"/>
            <ac:spMk id="2" creationId="{E8EDBE4E-54CC-43B3-A05B-33287DA5E3DD}"/>
          </ac:spMkLst>
        </pc:spChg>
        <pc:spChg chg="mod">
          <ac:chgData name="BRAESEN,ANDREAS (Agilent DEU)" userId="b261e004-7242-478a-a936-c22374ab4c69" providerId="ADAL" clId="{4526968F-0C1F-4E3A-95EA-439E0E20080B}" dt="2020-03-12T15:05:14.628" v="515" actId="27636"/>
          <ac:spMkLst>
            <pc:docMk/>
            <pc:sldMk cId="4151358026" sldId="265"/>
            <ac:spMk id="3" creationId="{95AEEF84-3DD2-480D-B87E-1823705C4016}"/>
          </ac:spMkLst>
        </pc:spChg>
        <pc:spChg chg="add mod">
          <ac:chgData name="BRAESEN,ANDREAS (Agilent DEU)" userId="b261e004-7242-478a-a936-c22374ab4c69" providerId="ADAL" clId="{4526968F-0C1F-4E3A-95EA-439E0E20080B}" dt="2020-03-12T12:25:54.247" v="137"/>
          <ac:spMkLst>
            <pc:docMk/>
            <pc:sldMk cId="4151358026" sldId="265"/>
            <ac:spMk id="5" creationId="{5A4ED3B5-5240-4EDE-ACA4-6C083FC69A5E}"/>
          </ac:spMkLst>
        </pc:spChg>
        <pc:spChg chg="add del mod">
          <ac:chgData name="BRAESEN,ANDREAS (Agilent DEU)" userId="b261e004-7242-478a-a936-c22374ab4c69" providerId="ADAL" clId="{4526968F-0C1F-4E3A-95EA-439E0E20080B}" dt="2020-03-12T15:05:00.464" v="501"/>
          <ac:spMkLst>
            <pc:docMk/>
            <pc:sldMk cId="4151358026" sldId="265"/>
            <ac:spMk id="6" creationId="{C30BD7C2-45EB-4664-AAAA-F516EC8C64E4}"/>
          </ac:spMkLst>
        </pc:spChg>
        <pc:picChg chg="add mod">
          <ac:chgData name="BRAESEN,ANDREAS (Agilent DEU)" userId="b261e004-7242-478a-a936-c22374ab4c69" providerId="ADAL" clId="{4526968F-0C1F-4E3A-95EA-439E0E20080B}" dt="2020-03-12T15:05:18.839" v="516" actId="1076"/>
          <ac:picMkLst>
            <pc:docMk/>
            <pc:sldMk cId="4151358026" sldId="265"/>
            <ac:picMk id="4" creationId="{DF82A1F5-B98C-4F6A-9410-3C9749E0404F}"/>
          </ac:picMkLst>
        </pc:picChg>
      </pc:sldChg>
      <pc:sldChg chg="addSp modSp add">
        <pc:chgData name="BRAESEN,ANDREAS (Agilent DEU)" userId="b261e004-7242-478a-a936-c22374ab4c69" providerId="ADAL" clId="{4526968F-0C1F-4E3A-95EA-439E0E20080B}" dt="2020-03-12T12:27:03.478" v="146"/>
        <pc:sldMkLst>
          <pc:docMk/>
          <pc:sldMk cId="2218559958" sldId="266"/>
        </pc:sldMkLst>
        <pc:spChg chg="mod">
          <ac:chgData name="BRAESEN,ANDREAS (Agilent DEU)" userId="b261e004-7242-478a-a936-c22374ab4c69" providerId="ADAL" clId="{4526968F-0C1F-4E3A-95EA-439E0E20080B}" dt="2020-03-12T12:26:20.073" v="140" actId="20577"/>
          <ac:spMkLst>
            <pc:docMk/>
            <pc:sldMk cId="2218559958" sldId="266"/>
            <ac:spMk id="2" creationId="{62F399E6-B7A8-4D0A-AD99-39514E90AC63}"/>
          </ac:spMkLst>
        </pc:spChg>
        <pc:spChg chg="mod">
          <ac:chgData name="BRAESEN,ANDREAS (Agilent DEU)" userId="b261e004-7242-478a-a936-c22374ab4c69" providerId="ADAL" clId="{4526968F-0C1F-4E3A-95EA-439E0E20080B}" dt="2020-03-12T12:26:29.919" v="141"/>
          <ac:spMkLst>
            <pc:docMk/>
            <pc:sldMk cId="2218559958" sldId="266"/>
            <ac:spMk id="3" creationId="{FE43C907-9F0C-4380-A6C1-92C047D3FC08}"/>
          </ac:spMkLst>
        </pc:spChg>
        <pc:spChg chg="add mod">
          <ac:chgData name="BRAESEN,ANDREAS (Agilent DEU)" userId="b261e004-7242-478a-a936-c22374ab4c69" providerId="ADAL" clId="{4526968F-0C1F-4E3A-95EA-439E0E20080B}" dt="2020-03-12T12:27:03.478" v="146"/>
          <ac:spMkLst>
            <pc:docMk/>
            <pc:sldMk cId="2218559958" sldId="266"/>
            <ac:spMk id="5" creationId="{BD04486C-B0F4-4BF0-BB54-F97EB363F2ED}"/>
          </ac:spMkLst>
        </pc:spChg>
        <pc:picChg chg="add mod">
          <ac:chgData name="BRAESEN,ANDREAS (Agilent DEU)" userId="b261e004-7242-478a-a936-c22374ab4c69" providerId="ADAL" clId="{4526968F-0C1F-4E3A-95EA-439E0E20080B}" dt="2020-03-12T12:26:46.017" v="144" actId="1076"/>
          <ac:picMkLst>
            <pc:docMk/>
            <pc:sldMk cId="2218559958" sldId="266"/>
            <ac:picMk id="4" creationId="{5CB61443-F61D-40C1-85A1-8E2DD7F8FB61}"/>
          </ac:picMkLst>
        </pc:picChg>
      </pc:sldChg>
      <pc:sldChg chg="addSp modSp add">
        <pc:chgData name="BRAESEN,ANDREAS (Agilent DEU)" userId="b261e004-7242-478a-a936-c22374ab4c69" providerId="ADAL" clId="{4526968F-0C1F-4E3A-95EA-439E0E20080B}" dt="2020-03-12T12:28:05.893" v="157"/>
        <pc:sldMkLst>
          <pc:docMk/>
          <pc:sldMk cId="4069420691" sldId="267"/>
        </pc:sldMkLst>
        <pc:spChg chg="mod">
          <ac:chgData name="BRAESEN,ANDREAS (Agilent DEU)" userId="b261e004-7242-478a-a936-c22374ab4c69" providerId="ADAL" clId="{4526968F-0C1F-4E3A-95EA-439E0E20080B}" dt="2020-03-12T12:27:24.295" v="149" actId="20577"/>
          <ac:spMkLst>
            <pc:docMk/>
            <pc:sldMk cId="4069420691" sldId="267"/>
            <ac:spMk id="2" creationId="{3512BE72-9A91-4389-8411-1BB0A15FEB23}"/>
          </ac:spMkLst>
        </pc:spChg>
        <pc:spChg chg="mod">
          <ac:chgData name="BRAESEN,ANDREAS (Agilent DEU)" userId="b261e004-7242-478a-a936-c22374ab4c69" providerId="ADAL" clId="{4526968F-0C1F-4E3A-95EA-439E0E20080B}" dt="2020-03-12T12:27:34.300" v="150"/>
          <ac:spMkLst>
            <pc:docMk/>
            <pc:sldMk cId="4069420691" sldId="267"/>
            <ac:spMk id="3" creationId="{67F48ADB-E4FB-43CF-AE0A-EA059B350A45}"/>
          </ac:spMkLst>
        </pc:spChg>
        <pc:spChg chg="add mod">
          <ac:chgData name="BRAESEN,ANDREAS (Agilent DEU)" userId="b261e004-7242-478a-a936-c22374ab4c69" providerId="ADAL" clId="{4526968F-0C1F-4E3A-95EA-439E0E20080B}" dt="2020-03-12T12:28:05.893" v="157"/>
          <ac:spMkLst>
            <pc:docMk/>
            <pc:sldMk cId="4069420691" sldId="267"/>
            <ac:spMk id="5" creationId="{CB109930-3656-422C-B609-8C762638C061}"/>
          </ac:spMkLst>
        </pc:spChg>
        <pc:picChg chg="add mod">
          <ac:chgData name="BRAESEN,ANDREAS (Agilent DEU)" userId="b261e004-7242-478a-a936-c22374ab4c69" providerId="ADAL" clId="{4526968F-0C1F-4E3A-95EA-439E0E20080B}" dt="2020-03-12T12:27:49.345" v="155" actId="1076"/>
          <ac:picMkLst>
            <pc:docMk/>
            <pc:sldMk cId="4069420691" sldId="267"/>
            <ac:picMk id="4" creationId="{51DE1789-FB09-4430-B6FA-313CAC8F23EF}"/>
          </ac:picMkLst>
        </pc:picChg>
      </pc:sldChg>
      <pc:sldChg chg="addSp modSp add">
        <pc:chgData name="BRAESEN,ANDREAS (Agilent DEU)" userId="b261e004-7242-478a-a936-c22374ab4c69" providerId="ADAL" clId="{4526968F-0C1F-4E3A-95EA-439E0E20080B}" dt="2020-03-12T16:29:30.623" v="1071" actId="20577"/>
        <pc:sldMkLst>
          <pc:docMk/>
          <pc:sldMk cId="3381045489" sldId="268"/>
        </pc:sldMkLst>
        <pc:spChg chg="mod">
          <ac:chgData name="BRAESEN,ANDREAS (Agilent DEU)" userId="b261e004-7242-478a-a936-c22374ab4c69" providerId="ADAL" clId="{4526968F-0C1F-4E3A-95EA-439E0E20080B}" dt="2020-03-12T12:28:16.745" v="160" actId="20577"/>
          <ac:spMkLst>
            <pc:docMk/>
            <pc:sldMk cId="3381045489" sldId="268"/>
            <ac:spMk id="2" creationId="{02E922C1-1205-45E5-B196-0D1CB7605F62}"/>
          </ac:spMkLst>
        </pc:spChg>
        <pc:spChg chg="mod">
          <ac:chgData name="BRAESEN,ANDREAS (Agilent DEU)" userId="b261e004-7242-478a-a936-c22374ab4c69" providerId="ADAL" clId="{4526968F-0C1F-4E3A-95EA-439E0E20080B}" dt="2020-03-12T16:29:30.623" v="1071" actId="20577"/>
          <ac:spMkLst>
            <pc:docMk/>
            <pc:sldMk cId="3381045489" sldId="268"/>
            <ac:spMk id="3" creationId="{53BF05F0-F913-41E6-BBE7-C91466C0B928}"/>
          </ac:spMkLst>
        </pc:spChg>
        <pc:spChg chg="add mod">
          <ac:chgData name="BRAESEN,ANDREAS (Agilent DEU)" userId="b261e004-7242-478a-a936-c22374ab4c69" providerId="ADAL" clId="{4526968F-0C1F-4E3A-95EA-439E0E20080B}" dt="2020-03-12T12:28:54.447" v="166"/>
          <ac:spMkLst>
            <pc:docMk/>
            <pc:sldMk cId="3381045489" sldId="268"/>
            <ac:spMk id="5" creationId="{98E03F23-EC77-4CD7-9C08-2C215CD78DEF}"/>
          </ac:spMkLst>
        </pc:spChg>
        <pc:picChg chg="add mod">
          <ac:chgData name="BRAESEN,ANDREAS (Agilent DEU)" userId="b261e004-7242-478a-a936-c22374ab4c69" providerId="ADAL" clId="{4526968F-0C1F-4E3A-95EA-439E0E20080B}" dt="2020-03-12T15:46:34.123" v="690" actId="1076"/>
          <ac:picMkLst>
            <pc:docMk/>
            <pc:sldMk cId="3381045489" sldId="268"/>
            <ac:picMk id="4" creationId="{3C80F65B-93BE-42DA-905A-07AD6E4CD4C2}"/>
          </ac:picMkLst>
        </pc:picChg>
      </pc:sldChg>
      <pc:sldChg chg="addSp delSp modSp add">
        <pc:chgData name="BRAESEN,ANDREAS (Agilent DEU)" userId="b261e004-7242-478a-a936-c22374ab4c69" providerId="ADAL" clId="{4526968F-0C1F-4E3A-95EA-439E0E20080B}" dt="2020-03-12T15:55:24.715" v="863"/>
        <pc:sldMkLst>
          <pc:docMk/>
          <pc:sldMk cId="3541801403" sldId="269"/>
        </pc:sldMkLst>
        <pc:spChg chg="mod">
          <ac:chgData name="BRAESEN,ANDREAS (Agilent DEU)" userId="b261e004-7242-478a-a936-c22374ab4c69" providerId="ADAL" clId="{4526968F-0C1F-4E3A-95EA-439E0E20080B}" dt="2020-03-12T15:54:24.329" v="859" actId="20577"/>
          <ac:spMkLst>
            <pc:docMk/>
            <pc:sldMk cId="3541801403" sldId="269"/>
            <ac:spMk id="2" creationId="{AAF69271-56CD-49A1-90F8-27F87905210C}"/>
          </ac:spMkLst>
        </pc:spChg>
        <pc:spChg chg="del">
          <ac:chgData name="BRAESEN,ANDREAS (Agilent DEU)" userId="b261e004-7242-478a-a936-c22374ab4c69" providerId="ADAL" clId="{4526968F-0C1F-4E3A-95EA-439E0E20080B}" dt="2020-03-12T14:34:30.515" v="170" actId="478"/>
          <ac:spMkLst>
            <pc:docMk/>
            <pc:sldMk cId="3541801403" sldId="269"/>
            <ac:spMk id="3" creationId="{8F73D045-A877-44CE-9D1A-69B0E29AD72E}"/>
          </ac:spMkLst>
        </pc:spChg>
        <pc:spChg chg="add mod">
          <ac:chgData name="BRAESEN,ANDREAS (Agilent DEU)" userId="b261e004-7242-478a-a936-c22374ab4c69" providerId="ADAL" clId="{4526968F-0C1F-4E3A-95EA-439E0E20080B}" dt="2020-03-12T14:35:25.715" v="183" actId="14100"/>
          <ac:spMkLst>
            <pc:docMk/>
            <pc:sldMk cId="3541801403" sldId="269"/>
            <ac:spMk id="5" creationId="{61F2A1C9-3D7D-4C32-AB61-18E5CBA96449}"/>
          </ac:spMkLst>
        </pc:spChg>
        <pc:picChg chg="add del mod">
          <ac:chgData name="BRAESEN,ANDREAS (Agilent DEU)" userId="b261e004-7242-478a-a936-c22374ab4c69" providerId="ADAL" clId="{4526968F-0C1F-4E3A-95EA-439E0E20080B}" dt="2020-03-12T15:55:11.368" v="860" actId="478"/>
          <ac:picMkLst>
            <pc:docMk/>
            <pc:sldMk cId="3541801403" sldId="269"/>
            <ac:picMk id="4" creationId="{BB60B9EA-5A08-4DED-B35C-DAF0455A6D3E}"/>
          </ac:picMkLst>
        </pc:picChg>
        <pc:picChg chg="add mod">
          <ac:chgData name="BRAESEN,ANDREAS (Agilent DEU)" userId="b261e004-7242-478a-a936-c22374ab4c69" providerId="ADAL" clId="{4526968F-0C1F-4E3A-95EA-439E0E20080B}" dt="2020-03-12T15:55:24.715" v="863"/>
          <ac:picMkLst>
            <pc:docMk/>
            <pc:sldMk cId="3541801403" sldId="269"/>
            <ac:picMk id="6" creationId="{410C785C-82A6-4D52-BC0F-553509891E3F}"/>
          </ac:picMkLst>
        </pc:picChg>
      </pc:sldChg>
      <pc:sldChg chg="addSp delSp modSp add">
        <pc:chgData name="BRAESEN,ANDREAS (Agilent DEU)" userId="b261e004-7242-478a-a936-c22374ab4c69" providerId="ADAL" clId="{4526968F-0C1F-4E3A-95EA-439E0E20080B}" dt="2020-03-12T14:40:31.849" v="223" actId="1076"/>
        <pc:sldMkLst>
          <pc:docMk/>
          <pc:sldMk cId="1999608088" sldId="270"/>
        </pc:sldMkLst>
        <pc:spChg chg="mod">
          <ac:chgData name="BRAESEN,ANDREAS (Agilent DEU)" userId="b261e004-7242-478a-a936-c22374ab4c69" providerId="ADAL" clId="{4526968F-0C1F-4E3A-95EA-439E0E20080B}" dt="2020-03-12T14:40:06.783" v="218" actId="27636"/>
          <ac:spMkLst>
            <pc:docMk/>
            <pc:sldMk cId="1999608088" sldId="270"/>
            <ac:spMk id="2" creationId="{641D0666-3DE0-492E-8CC5-E0C80B86B228}"/>
          </ac:spMkLst>
        </pc:spChg>
        <pc:spChg chg="del">
          <ac:chgData name="BRAESEN,ANDREAS (Agilent DEU)" userId="b261e004-7242-478a-a936-c22374ab4c69" providerId="ADAL" clId="{4526968F-0C1F-4E3A-95EA-439E0E20080B}" dt="2020-03-12T14:39:47.627" v="213" actId="478"/>
          <ac:spMkLst>
            <pc:docMk/>
            <pc:sldMk cId="1999608088" sldId="270"/>
            <ac:spMk id="3" creationId="{BDF2C489-78DC-4D88-8BBD-BEB55FD240D8}"/>
          </ac:spMkLst>
        </pc:spChg>
        <pc:picChg chg="add del mod">
          <ac:chgData name="BRAESEN,ANDREAS (Agilent DEU)" userId="b261e004-7242-478a-a936-c22374ab4c69" providerId="ADAL" clId="{4526968F-0C1F-4E3A-95EA-439E0E20080B}" dt="2020-03-12T14:40:24.304" v="219" actId="478"/>
          <ac:picMkLst>
            <pc:docMk/>
            <pc:sldMk cId="1999608088" sldId="270"/>
            <ac:picMk id="4" creationId="{8FFCA3F0-4407-49CA-9780-58D5BE4A38C0}"/>
          </ac:picMkLst>
        </pc:picChg>
        <pc:picChg chg="add mod">
          <ac:chgData name="BRAESEN,ANDREAS (Agilent DEU)" userId="b261e004-7242-478a-a936-c22374ab4c69" providerId="ADAL" clId="{4526968F-0C1F-4E3A-95EA-439E0E20080B}" dt="2020-03-12T14:40:31.849" v="223" actId="1076"/>
          <ac:picMkLst>
            <pc:docMk/>
            <pc:sldMk cId="1999608088" sldId="270"/>
            <ac:picMk id="5" creationId="{81427515-9D69-4C06-A9D7-939E085E1B48}"/>
          </ac:picMkLst>
        </pc:picChg>
      </pc:sldChg>
      <pc:sldChg chg="addSp delSp modSp add">
        <pc:chgData name="BRAESEN,ANDREAS (Agilent DEU)" userId="b261e004-7242-478a-a936-c22374ab4c69" providerId="ADAL" clId="{4526968F-0C1F-4E3A-95EA-439E0E20080B}" dt="2020-03-12T14:39:00.244" v="212" actId="20577"/>
        <pc:sldMkLst>
          <pc:docMk/>
          <pc:sldMk cId="748294231" sldId="271"/>
        </pc:sldMkLst>
        <pc:spChg chg="mod">
          <ac:chgData name="BRAESEN,ANDREAS (Agilent DEU)" userId="b261e004-7242-478a-a936-c22374ab4c69" providerId="ADAL" clId="{4526968F-0C1F-4E3A-95EA-439E0E20080B}" dt="2020-03-12T14:39:00.244" v="212" actId="20577"/>
          <ac:spMkLst>
            <pc:docMk/>
            <pc:sldMk cId="748294231" sldId="271"/>
            <ac:spMk id="2" creationId="{81B77C73-F2F1-45BE-AAD7-90A930A64AF8}"/>
          </ac:spMkLst>
        </pc:spChg>
        <pc:spChg chg="del">
          <ac:chgData name="BRAESEN,ANDREAS (Agilent DEU)" userId="b261e004-7242-478a-a936-c22374ab4c69" providerId="ADAL" clId="{4526968F-0C1F-4E3A-95EA-439E0E20080B}" dt="2020-03-12T14:37:47.372" v="202" actId="478"/>
          <ac:spMkLst>
            <pc:docMk/>
            <pc:sldMk cId="748294231" sldId="271"/>
            <ac:spMk id="3" creationId="{99A0B295-A930-497F-A924-ED13E1AB40FD}"/>
          </ac:spMkLst>
        </pc:spChg>
        <pc:picChg chg="add del mod">
          <ac:chgData name="BRAESEN,ANDREAS (Agilent DEU)" userId="b261e004-7242-478a-a936-c22374ab4c69" providerId="ADAL" clId="{4526968F-0C1F-4E3A-95EA-439E0E20080B}" dt="2020-03-12T14:38:44.195" v="206" actId="478"/>
          <ac:picMkLst>
            <pc:docMk/>
            <pc:sldMk cId="748294231" sldId="271"/>
            <ac:picMk id="4" creationId="{88134A88-C252-4F29-8F53-6479BA907D71}"/>
          </ac:picMkLst>
        </pc:picChg>
        <pc:picChg chg="add mod">
          <ac:chgData name="BRAESEN,ANDREAS (Agilent DEU)" userId="b261e004-7242-478a-a936-c22374ab4c69" providerId="ADAL" clId="{4526968F-0C1F-4E3A-95EA-439E0E20080B}" dt="2020-03-12T14:38:52.527" v="210" actId="1076"/>
          <ac:picMkLst>
            <pc:docMk/>
            <pc:sldMk cId="748294231" sldId="271"/>
            <ac:picMk id="5" creationId="{9D54F93D-14C6-4C31-A6D4-6A94659F8C31}"/>
          </ac:picMkLst>
        </pc:picChg>
      </pc:sldChg>
      <pc:sldChg chg="addSp delSp modSp add">
        <pc:chgData name="BRAESEN,ANDREAS (Agilent DEU)" userId="b261e004-7242-478a-a936-c22374ab4c69" providerId="ADAL" clId="{4526968F-0C1F-4E3A-95EA-439E0E20080B}" dt="2020-03-12T15:50:54.317" v="810" actId="20577"/>
        <pc:sldMkLst>
          <pc:docMk/>
          <pc:sldMk cId="820004755" sldId="272"/>
        </pc:sldMkLst>
        <pc:spChg chg="mod">
          <ac:chgData name="BRAESEN,ANDREAS (Agilent DEU)" userId="b261e004-7242-478a-a936-c22374ab4c69" providerId="ADAL" clId="{4526968F-0C1F-4E3A-95EA-439E0E20080B}" dt="2020-03-12T15:50:15.384" v="809" actId="404"/>
          <ac:spMkLst>
            <pc:docMk/>
            <pc:sldMk cId="820004755" sldId="272"/>
            <ac:spMk id="2" creationId="{E09E1C28-4460-4A05-8D9E-13EAC3FC0C07}"/>
          </ac:spMkLst>
        </pc:spChg>
        <pc:spChg chg="del">
          <ac:chgData name="BRAESEN,ANDREAS (Agilent DEU)" userId="b261e004-7242-478a-a936-c22374ab4c69" providerId="ADAL" clId="{4526968F-0C1F-4E3A-95EA-439E0E20080B}" dt="2020-03-12T14:41:32.126" v="242" actId="478"/>
          <ac:spMkLst>
            <pc:docMk/>
            <pc:sldMk cId="820004755" sldId="272"/>
            <ac:spMk id="3" creationId="{1EA53A45-977D-41E3-8DDB-F88EFBD78004}"/>
          </ac:spMkLst>
        </pc:spChg>
        <pc:spChg chg="add mod">
          <ac:chgData name="BRAESEN,ANDREAS (Agilent DEU)" userId="b261e004-7242-478a-a936-c22374ab4c69" providerId="ADAL" clId="{4526968F-0C1F-4E3A-95EA-439E0E20080B}" dt="2020-03-12T15:49:24.212" v="748" actId="1076"/>
          <ac:spMkLst>
            <pc:docMk/>
            <pc:sldMk cId="820004755" sldId="272"/>
            <ac:spMk id="4" creationId="{02400F7B-E72D-4F5B-ABF1-4F689A0328A4}"/>
          </ac:spMkLst>
        </pc:spChg>
        <pc:spChg chg="add mod">
          <ac:chgData name="BRAESEN,ANDREAS (Agilent DEU)" userId="b261e004-7242-478a-a936-c22374ab4c69" providerId="ADAL" clId="{4526968F-0C1F-4E3A-95EA-439E0E20080B}" dt="2020-03-12T15:50:54.317" v="810" actId="20577"/>
          <ac:spMkLst>
            <pc:docMk/>
            <pc:sldMk cId="820004755" sldId="272"/>
            <ac:spMk id="6" creationId="{63CF258D-C4E1-4246-9EA2-E6044F3E7EF8}"/>
          </ac:spMkLst>
        </pc:spChg>
        <pc:picChg chg="add mod">
          <ac:chgData name="BRAESEN,ANDREAS (Agilent DEU)" userId="b261e004-7242-478a-a936-c22374ab4c69" providerId="ADAL" clId="{4526968F-0C1F-4E3A-95EA-439E0E20080B}" dt="2020-03-12T14:43:20.722" v="301" actId="1076"/>
          <ac:picMkLst>
            <pc:docMk/>
            <pc:sldMk cId="820004755" sldId="272"/>
            <ac:picMk id="2050" creationId="{3E2924C9-4A41-4168-B2E2-E324420B0F70}"/>
          </ac:picMkLst>
        </pc:picChg>
      </pc:sldChg>
      <pc:sldChg chg="addSp delSp modSp add modAnim">
        <pc:chgData name="BRAESEN,ANDREAS (Agilent DEU)" userId="b261e004-7242-478a-a936-c22374ab4c69" providerId="ADAL" clId="{4526968F-0C1F-4E3A-95EA-439E0E20080B}" dt="2020-03-12T16:21:52.465" v="1064" actId="20577"/>
        <pc:sldMkLst>
          <pc:docMk/>
          <pc:sldMk cId="1575488498" sldId="273"/>
        </pc:sldMkLst>
        <pc:spChg chg="mod">
          <ac:chgData name="BRAESEN,ANDREAS (Agilent DEU)" userId="b261e004-7242-478a-a936-c22374ab4c69" providerId="ADAL" clId="{4526968F-0C1F-4E3A-95EA-439E0E20080B}" dt="2020-03-12T16:21:52.465" v="1064" actId="20577"/>
          <ac:spMkLst>
            <pc:docMk/>
            <pc:sldMk cId="1575488498" sldId="273"/>
            <ac:spMk id="2" creationId="{0ECEFDDF-BC2D-439C-8D75-8C645653496E}"/>
          </ac:spMkLst>
        </pc:spChg>
        <pc:spChg chg="del">
          <ac:chgData name="BRAESEN,ANDREAS (Agilent DEU)" userId="b261e004-7242-478a-a936-c22374ab4c69" providerId="ADAL" clId="{4526968F-0C1F-4E3A-95EA-439E0E20080B}" dt="2020-03-12T14:46:06.340" v="325" actId="478"/>
          <ac:spMkLst>
            <pc:docMk/>
            <pc:sldMk cId="1575488498" sldId="273"/>
            <ac:spMk id="3" creationId="{9D8C4324-EAEF-434E-A6AA-1DE06946DB44}"/>
          </ac:spMkLst>
        </pc:spChg>
        <pc:picChg chg="add mod">
          <ac:chgData name="BRAESEN,ANDREAS (Agilent DEU)" userId="b261e004-7242-478a-a936-c22374ab4c69" providerId="ADAL" clId="{4526968F-0C1F-4E3A-95EA-439E0E20080B}" dt="2020-03-12T16:04:49.096" v="871" actId="1440"/>
          <ac:picMkLst>
            <pc:docMk/>
            <pc:sldMk cId="1575488498" sldId="273"/>
            <ac:picMk id="14338" creationId="{1FE7E7EB-3CCE-4629-B54E-7205A7D6038E}"/>
          </ac:picMkLst>
        </pc:picChg>
        <pc:picChg chg="add mod">
          <ac:chgData name="BRAESEN,ANDREAS (Agilent DEU)" userId="b261e004-7242-478a-a936-c22374ab4c69" providerId="ADAL" clId="{4526968F-0C1F-4E3A-95EA-439E0E20080B}" dt="2020-03-12T16:04:49.096" v="871" actId="1440"/>
          <ac:picMkLst>
            <pc:docMk/>
            <pc:sldMk cId="1575488498" sldId="273"/>
            <ac:picMk id="14340" creationId="{57ED6CB2-8E7F-45A6-9C1C-ED2CE5DCD89F}"/>
          </ac:picMkLst>
        </pc:picChg>
        <pc:picChg chg="add mod">
          <ac:chgData name="BRAESEN,ANDREAS (Agilent DEU)" userId="b261e004-7242-478a-a936-c22374ab4c69" providerId="ADAL" clId="{4526968F-0C1F-4E3A-95EA-439E0E20080B}" dt="2020-03-12T16:04:49.096" v="871" actId="1440"/>
          <ac:picMkLst>
            <pc:docMk/>
            <pc:sldMk cId="1575488498" sldId="273"/>
            <ac:picMk id="14342" creationId="{759B9B0C-CB74-4154-B50F-79E128385677}"/>
          </ac:picMkLst>
        </pc:picChg>
        <pc:picChg chg="add mod">
          <ac:chgData name="BRAESEN,ANDREAS (Agilent DEU)" userId="b261e004-7242-478a-a936-c22374ab4c69" providerId="ADAL" clId="{4526968F-0C1F-4E3A-95EA-439E0E20080B}" dt="2020-03-12T16:04:49.096" v="871" actId="1440"/>
          <ac:picMkLst>
            <pc:docMk/>
            <pc:sldMk cId="1575488498" sldId="273"/>
            <ac:picMk id="14344" creationId="{ABE97DD7-076E-4316-A682-D079F59E033C}"/>
          </ac:picMkLst>
        </pc:picChg>
        <pc:picChg chg="add mod">
          <ac:chgData name="BRAESEN,ANDREAS (Agilent DEU)" userId="b261e004-7242-478a-a936-c22374ab4c69" providerId="ADAL" clId="{4526968F-0C1F-4E3A-95EA-439E0E20080B}" dt="2020-03-12T16:04:49.096" v="871" actId="1440"/>
          <ac:picMkLst>
            <pc:docMk/>
            <pc:sldMk cId="1575488498" sldId="273"/>
            <ac:picMk id="14346" creationId="{EED43318-E985-475B-B0BF-E51A827E6FBD}"/>
          </ac:picMkLst>
        </pc:picChg>
      </pc:sldChg>
      <pc:sldChg chg="addSp delSp modSp add ord modTransition">
        <pc:chgData name="BRAESEN,ANDREAS (Agilent DEU)" userId="b261e004-7242-478a-a936-c22374ab4c69" providerId="ADAL" clId="{4526968F-0C1F-4E3A-95EA-439E0E20080B}" dt="2020-03-12T15:57:11.928" v="864"/>
        <pc:sldMkLst>
          <pc:docMk/>
          <pc:sldMk cId="624669324" sldId="274"/>
        </pc:sldMkLst>
        <pc:spChg chg="mod">
          <ac:chgData name="BRAESEN,ANDREAS (Agilent DEU)" userId="b261e004-7242-478a-a936-c22374ab4c69" providerId="ADAL" clId="{4526968F-0C1F-4E3A-95EA-439E0E20080B}" dt="2020-03-12T15:44:02.390" v="687" actId="313"/>
          <ac:spMkLst>
            <pc:docMk/>
            <pc:sldMk cId="624669324" sldId="274"/>
            <ac:spMk id="2" creationId="{99AF884E-ED13-4E50-99AB-EC149630FA75}"/>
          </ac:spMkLst>
        </pc:spChg>
        <pc:spChg chg="del">
          <ac:chgData name="BRAESEN,ANDREAS (Agilent DEU)" userId="b261e004-7242-478a-a936-c22374ab4c69" providerId="ADAL" clId="{4526968F-0C1F-4E3A-95EA-439E0E20080B}" dt="2020-03-12T14:51:52.200" v="376" actId="478"/>
          <ac:spMkLst>
            <pc:docMk/>
            <pc:sldMk cId="624669324" sldId="274"/>
            <ac:spMk id="3" creationId="{2F20569D-D630-4148-A063-C636F0AFF706}"/>
          </ac:spMkLst>
        </pc:spChg>
        <pc:spChg chg="add mod">
          <ac:chgData name="BRAESEN,ANDREAS (Agilent DEU)" userId="b261e004-7242-478a-a936-c22374ab4c69" providerId="ADAL" clId="{4526968F-0C1F-4E3A-95EA-439E0E20080B}" dt="2020-03-12T14:53:37.696" v="383" actId="1076"/>
          <ac:spMkLst>
            <pc:docMk/>
            <pc:sldMk cId="624669324" sldId="274"/>
            <ac:spMk id="5" creationId="{3A937B9C-6801-4482-B7E3-C01F35E0EFA8}"/>
          </ac:spMkLst>
        </pc:spChg>
        <pc:picChg chg="add mod">
          <ac:chgData name="BRAESEN,ANDREAS (Agilent DEU)" userId="b261e004-7242-478a-a936-c22374ab4c69" providerId="ADAL" clId="{4526968F-0C1F-4E3A-95EA-439E0E20080B}" dt="2020-03-12T14:52:18.635" v="380"/>
          <ac:picMkLst>
            <pc:docMk/>
            <pc:sldMk cId="624669324" sldId="274"/>
            <ac:picMk id="4" creationId="{FFE1260C-7C0B-4CD8-8886-8747B38A6CEC}"/>
          </ac:picMkLst>
        </pc:picChg>
      </pc:sldChg>
      <pc:sldChg chg="addSp modSp add modTransition">
        <pc:chgData name="BRAESEN,ANDREAS (Agilent DEU)" userId="b261e004-7242-478a-a936-c22374ab4c69" providerId="ADAL" clId="{4526968F-0C1F-4E3A-95EA-439E0E20080B}" dt="2020-03-12T15:53:35.157" v="855"/>
        <pc:sldMkLst>
          <pc:docMk/>
          <pc:sldMk cId="1383566121" sldId="275"/>
        </pc:sldMkLst>
        <pc:spChg chg="mod">
          <ac:chgData name="BRAESEN,ANDREAS (Agilent DEU)" userId="b261e004-7242-478a-a936-c22374ab4c69" providerId="ADAL" clId="{4526968F-0C1F-4E3A-95EA-439E0E20080B}" dt="2020-03-12T14:57:39.844" v="400" actId="404"/>
          <ac:spMkLst>
            <pc:docMk/>
            <pc:sldMk cId="1383566121" sldId="275"/>
            <ac:spMk id="2" creationId="{D9A40ECE-87E8-4A49-9620-0DA37A013755}"/>
          </ac:spMkLst>
        </pc:spChg>
        <pc:spChg chg="mod">
          <ac:chgData name="BRAESEN,ANDREAS (Agilent DEU)" userId="b261e004-7242-478a-a936-c22374ab4c69" providerId="ADAL" clId="{4526968F-0C1F-4E3A-95EA-439E0E20080B}" dt="2020-03-12T14:57:49.930" v="401"/>
          <ac:spMkLst>
            <pc:docMk/>
            <pc:sldMk cId="1383566121" sldId="275"/>
            <ac:spMk id="3" creationId="{A94C7E3F-2B28-4C44-9D88-50B9AA58A259}"/>
          </ac:spMkLst>
        </pc:spChg>
        <pc:picChg chg="add mod">
          <ac:chgData name="BRAESEN,ANDREAS (Agilent DEU)" userId="b261e004-7242-478a-a936-c22374ab4c69" providerId="ADAL" clId="{4526968F-0C1F-4E3A-95EA-439E0E20080B}" dt="2020-03-12T14:58:31.233" v="405" actId="1076"/>
          <ac:picMkLst>
            <pc:docMk/>
            <pc:sldMk cId="1383566121" sldId="275"/>
            <ac:picMk id="4" creationId="{6F8976DF-D618-4D2C-A795-432F6267556D}"/>
          </ac:picMkLst>
        </pc:picChg>
      </pc:sldChg>
      <pc:sldChg chg="modSp add modAnim">
        <pc:chgData name="BRAESEN,ANDREAS (Agilent DEU)" userId="b261e004-7242-478a-a936-c22374ab4c69" providerId="ADAL" clId="{4526968F-0C1F-4E3A-95EA-439E0E20080B}" dt="2020-03-12T15:07:06.168" v="520"/>
        <pc:sldMkLst>
          <pc:docMk/>
          <pc:sldMk cId="2370952721" sldId="276"/>
        </pc:sldMkLst>
        <pc:spChg chg="mod">
          <ac:chgData name="BRAESEN,ANDREAS (Agilent DEU)" userId="b261e004-7242-478a-a936-c22374ab4c69" providerId="ADAL" clId="{4526968F-0C1F-4E3A-95EA-439E0E20080B}" dt="2020-03-12T14:59:42.558" v="408" actId="20577"/>
          <ac:spMkLst>
            <pc:docMk/>
            <pc:sldMk cId="2370952721" sldId="276"/>
            <ac:spMk id="2" creationId="{7B7ABE73-6B47-4DF7-BF6C-7DF58D298742}"/>
          </ac:spMkLst>
        </pc:spChg>
        <pc:spChg chg="mod">
          <ac:chgData name="BRAESEN,ANDREAS (Agilent DEU)" userId="b261e004-7242-478a-a936-c22374ab4c69" providerId="ADAL" clId="{4526968F-0C1F-4E3A-95EA-439E0E20080B}" dt="2020-03-12T15:06:53.437" v="518" actId="403"/>
          <ac:spMkLst>
            <pc:docMk/>
            <pc:sldMk cId="2370952721" sldId="276"/>
            <ac:spMk id="3" creationId="{3982E608-E9B7-4E47-8229-2A82159B5294}"/>
          </ac:spMkLst>
        </pc:spChg>
      </pc:sldChg>
      <pc:sldChg chg="addSp modSp add modAnim">
        <pc:chgData name="BRAESEN,ANDREAS (Agilent DEU)" userId="b261e004-7242-478a-a936-c22374ab4c69" providerId="ADAL" clId="{4526968F-0C1F-4E3A-95EA-439E0E20080B}" dt="2020-03-12T15:24:46.988" v="636" actId="1076"/>
        <pc:sldMkLst>
          <pc:docMk/>
          <pc:sldMk cId="1515437628" sldId="277"/>
        </pc:sldMkLst>
        <pc:spChg chg="mod">
          <ac:chgData name="BRAESEN,ANDREAS (Agilent DEU)" userId="b261e004-7242-478a-a936-c22374ab4c69" providerId="ADAL" clId="{4526968F-0C1F-4E3A-95EA-439E0E20080B}" dt="2020-03-12T15:24:27.788" v="633" actId="1076"/>
          <ac:spMkLst>
            <pc:docMk/>
            <pc:sldMk cId="1515437628" sldId="277"/>
            <ac:spMk id="2" creationId="{B87551FA-0C6E-4055-8374-0C5AC17D12CD}"/>
          </ac:spMkLst>
        </pc:spChg>
        <pc:spChg chg="mod">
          <ac:chgData name="BRAESEN,ANDREAS (Agilent DEU)" userId="b261e004-7242-478a-a936-c22374ab4c69" providerId="ADAL" clId="{4526968F-0C1F-4E3A-95EA-439E0E20080B}" dt="2020-03-12T15:07:15.948" v="521" actId="313"/>
          <ac:spMkLst>
            <pc:docMk/>
            <pc:sldMk cId="1515437628" sldId="277"/>
            <ac:spMk id="3" creationId="{2B5BD95C-C155-418F-83CB-700D30F9F227}"/>
          </ac:spMkLst>
        </pc:spChg>
        <pc:spChg chg="add mod">
          <ac:chgData name="BRAESEN,ANDREAS (Agilent DEU)" userId="b261e004-7242-478a-a936-c22374ab4c69" providerId="ADAL" clId="{4526968F-0C1F-4E3A-95EA-439E0E20080B}" dt="2020-03-12T15:24:37.549" v="634" actId="255"/>
          <ac:spMkLst>
            <pc:docMk/>
            <pc:sldMk cId="1515437628" sldId="277"/>
            <ac:spMk id="4" creationId="{D1CD04FC-4D71-4EAB-A57B-8130670AA7BC}"/>
          </ac:spMkLst>
        </pc:spChg>
        <pc:spChg chg="add mod">
          <ac:chgData name="BRAESEN,ANDREAS (Agilent DEU)" userId="b261e004-7242-478a-a936-c22374ab4c69" providerId="ADAL" clId="{4526968F-0C1F-4E3A-95EA-439E0E20080B}" dt="2020-03-12T15:24:46.988" v="636" actId="1076"/>
          <ac:spMkLst>
            <pc:docMk/>
            <pc:sldMk cId="1515437628" sldId="277"/>
            <ac:spMk id="5" creationId="{9C17EC00-B38F-48CB-8F22-0B26FE426C5E}"/>
          </ac:spMkLst>
        </pc:spChg>
      </pc:sldChg>
      <pc:sldChg chg="addSp delSp modSp add">
        <pc:chgData name="BRAESEN,ANDREAS (Agilent DEU)" userId="b261e004-7242-478a-a936-c22374ab4c69" providerId="ADAL" clId="{4526968F-0C1F-4E3A-95EA-439E0E20080B}" dt="2020-03-12T15:26:20.175" v="647" actId="1076"/>
        <pc:sldMkLst>
          <pc:docMk/>
          <pc:sldMk cId="1385576350" sldId="278"/>
        </pc:sldMkLst>
        <pc:spChg chg="mod">
          <ac:chgData name="BRAESEN,ANDREAS (Agilent DEU)" userId="b261e004-7242-478a-a936-c22374ab4c69" providerId="ADAL" clId="{4526968F-0C1F-4E3A-95EA-439E0E20080B}" dt="2020-03-12T15:09:28.954" v="539" actId="20577"/>
          <ac:spMkLst>
            <pc:docMk/>
            <pc:sldMk cId="1385576350" sldId="278"/>
            <ac:spMk id="2" creationId="{4FD780B7-263B-43CE-B463-4AF5F5AAB565}"/>
          </ac:spMkLst>
        </pc:spChg>
        <pc:spChg chg="del">
          <ac:chgData name="BRAESEN,ANDREAS (Agilent DEU)" userId="b261e004-7242-478a-a936-c22374ab4c69" providerId="ADAL" clId="{4526968F-0C1F-4E3A-95EA-439E0E20080B}" dt="2020-03-12T15:09:32.968" v="540" actId="478"/>
          <ac:spMkLst>
            <pc:docMk/>
            <pc:sldMk cId="1385576350" sldId="278"/>
            <ac:spMk id="3" creationId="{B9E8BA39-E009-4740-87F5-9F411420498A}"/>
          </ac:spMkLst>
        </pc:spChg>
        <pc:spChg chg="add mod">
          <ac:chgData name="BRAESEN,ANDREAS (Agilent DEU)" userId="b261e004-7242-478a-a936-c22374ab4c69" providerId="ADAL" clId="{4526968F-0C1F-4E3A-95EA-439E0E20080B}" dt="2020-03-12T15:26:20.175" v="647" actId="1076"/>
          <ac:spMkLst>
            <pc:docMk/>
            <pc:sldMk cId="1385576350" sldId="278"/>
            <ac:spMk id="6" creationId="{D76ADACB-492C-4BA2-A254-EBFBA2E9CAD5}"/>
          </ac:spMkLst>
        </pc:spChg>
        <pc:picChg chg="add mod">
          <ac:chgData name="BRAESEN,ANDREAS (Agilent DEU)" userId="b261e004-7242-478a-a936-c22374ab4c69" providerId="ADAL" clId="{4526968F-0C1F-4E3A-95EA-439E0E20080B}" dt="2020-03-12T15:25:39.398" v="640" actId="1076"/>
          <ac:picMkLst>
            <pc:docMk/>
            <pc:sldMk cId="1385576350" sldId="278"/>
            <ac:picMk id="4" creationId="{1FE0764E-0207-4361-A9F2-0BC7B3B86486}"/>
          </ac:picMkLst>
        </pc:picChg>
        <pc:picChg chg="add mod">
          <ac:chgData name="BRAESEN,ANDREAS (Agilent DEU)" userId="b261e004-7242-478a-a936-c22374ab4c69" providerId="ADAL" clId="{4526968F-0C1F-4E3A-95EA-439E0E20080B}" dt="2020-03-12T15:25:41.184" v="641" actId="1076"/>
          <ac:picMkLst>
            <pc:docMk/>
            <pc:sldMk cId="1385576350" sldId="278"/>
            <ac:picMk id="5" creationId="{2713A982-7575-449A-A65A-46256EBC4701}"/>
          </ac:picMkLst>
        </pc:picChg>
      </pc:sldChg>
      <pc:sldChg chg="addSp delSp modSp add ord modAnim">
        <pc:chgData name="BRAESEN,ANDREAS (Agilent DEU)" userId="b261e004-7242-478a-a936-c22374ab4c69" providerId="ADAL" clId="{4526968F-0C1F-4E3A-95EA-439E0E20080B}" dt="2020-03-16T10:50:40.647" v="1368" actId="1076"/>
        <pc:sldMkLst>
          <pc:docMk/>
          <pc:sldMk cId="4093366493" sldId="279"/>
        </pc:sldMkLst>
        <pc:spChg chg="mod">
          <ac:chgData name="BRAESEN,ANDREAS (Agilent DEU)" userId="b261e004-7242-478a-a936-c22374ab4c69" providerId="ADAL" clId="{4526968F-0C1F-4E3A-95EA-439E0E20080B}" dt="2020-03-12T15:14:55.062" v="555"/>
          <ac:spMkLst>
            <pc:docMk/>
            <pc:sldMk cId="4093366493" sldId="279"/>
            <ac:spMk id="2" creationId="{00F78FD7-1159-4B62-9C4D-91B1F39E87ED}"/>
          </ac:spMkLst>
        </pc:spChg>
        <pc:spChg chg="mod">
          <ac:chgData name="BRAESEN,ANDREAS (Agilent DEU)" userId="b261e004-7242-478a-a936-c22374ab4c69" providerId="ADAL" clId="{4526968F-0C1F-4E3A-95EA-439E0E20080B}" dt="2020-03-16T10:50:34.246" v="1366" actId="5793"/>
          <ac:spMkLst>
            <pc:docMk/>
            <pc:sldMk cId="4093366493" sldId="279"/>
            <ac:spMk id="3" creationId="{9638798B-0842-412B-A78A-2E247B318153}"/>
          </ac:spMkLst>
        </pc:spChg>
        <pc:spChg chg="add mod">
          <ac:chgData name="BRAESEN,ANDREAS (Agilent DEU)" userId="b261e004-7242-478a-a936-c22374ab4c69" providerId="ADAL" clId="{4526968F-0C1F-4E3A-95EA-439E0E20080B}" dt="2020-03-12T16:10:41.668" v="906" actId="164"/>
          <ac:spMkLst>
            <pc:docMk/>
            <pc:sldMk cId="4093366493" sldId="279"/>
            <ac:spMk id="6" creationId="{2F1645A5-2F6F-44EB-BF28-51E29007C1D1}"/>
          </ac:spMkLst>
        </pc:spChg>
        <pc:spChg chg="add del mod">
          <ac:chgData name="BRAESEN,ANDREAS (Agilent DEU)" userId="b261e004-7242-478a-a936-c22374ab4c69" providerId="ADAL" clId="{4526968F-0C1F-4E3A-95EA-439E0E20080B}" dt="2020-03-12T16:07:50.960" v="883" actId="478"/>
          <ac:spMkLst>
            <pc:docMk/>
            <pc:sldMk cId="4093366493" sldId="279"/>
            <ac:spMk id="9" creationId="{22134848-BC53-42ED-8830-6D7524E9D402}"/>
          </ac:spMkLst>
        </pc:spChg>
        <pc:spChg chg="add mod">
          <ac:chgData name="BRAESEN,ANDREAS (Agilent DEU)" userId="b261e004-7242-478a-a936-c22374ab4c69" providerId="ADAL" clId="{4526968F-0C1F-4E3A-95EA-439E0E20080B}" dt="2020-03-12T16:10:27.727" v="905" actId="1076"/>
          <ac:spMkLst>
            <pc:docMk/>
            <pc:sldMk cId="4093366493" sldId="279"/>
            <ac:spMk id="10" creationId="{E4F7B569-7E58-48FB-B991-882E4ADC25A2}"/>
          </ac:spMkLst>
        </pc:spChg>
        <pc:grpChg chg="add mod">
          <ac:chgData name="BRAESEN,ANDREAS (Agilent DEU)" userId="b261e004-7242-478a-a936-c22374ab4c69" providerId="ADAL" clId="{4526968F-0C1F-4E3A-95EA-439E0E20080B}" dt="2020-03-16T10:50:40.647" v="1368" actId="1076"/>
          <ac:grpSpMkLst>
            <pc:docMk/>
            <pc:sldMk cId="4093366493" sldId="279"/>
            <ac:grpSpMk id="11" creationId="{926D566C-AFD2-4805-9174-5D0F94E6FBB9}"/>
          </ac:grpSpMkLst>
        </pc:grpChg>
        <pc:picChg chg="add mod">
          <ac:chgData name="BRAESEN,ANDREAS (Agilent DEU)" userId="b261e004-7242-478a-a936-c22374ab4c69" providerId="ADAL" clId="{4526968F-0C1F-4E3A-95EA-439E0E20080B}" dt="2020-03-12T16:10:41.668" v="906" actId="164"/>
          <ac:picMkLst>
            <pc:docMk/>
            <pc:sldMk cId="4093366493" sldId="279"/>
            <ac:picMk id="4" creationId="{6CDA6BA5-F40C-4929-962B-6BA32319A3BD}"/>
          </ac:picMkLst>
        </pc:picChg>
        <pc:picChg chg="add mod">
          <ac:chgData name="BRAESEN,ANDREAS (Agilent DEU)" userId="b261e004-7242-478a-a936-c22374ab4c69" providerId="ADAL" clId="{4526968F-0C1F-4E3A-95EA-439E0E20080B}" dt="2020-03-12T16:10:41.668" v="906" actId="164"/>
          <ac:picMkLst>
            <pc:docMk/>
            <pc:sldMk cId="4093366493" sldId="279"/>
            <ac:picMk id="5" creationId="{8BE33157-1DAA-4815-A8EA-F13ADAF458B0}"/>
          </ac:picMkLst>
        </pc:picChg>
        <pc:picChg chg="add mod">
          <ac:chgData name="BRAESEN,ANDREAS (Agilent DEU)" userId="b261e004-7242-478a-a936-c22374ab4c69" providerId="ADAL" clId="{4526968F-0C1F-4E3A-95EA-439E0E20080B}" dt="2020-03-12T16:10:41.668" v="906" actId="164"/>
          <ac:picMkLst>
            <pc:docMk/>
            <pc:sldMk cId="4093366493" sldId="279"/>
            <ac:picMk id="7" creationId="{85B04C91-86F5-42D4-9F5A-102382629303}"/>
          </ac:picMkLst>
        </pc:picChg>
        <pc:picChg chg="add mod">
          <ac:chgData name="BRAESEN,ANDREAS (Agilent DEU)" userId="b261e004-7242-478a-a936-c22374ab4c69" providerId="ADAL" clId="{4526968F-0C1F-4E3A-95EA-439E0E20080B}" dt="2020-03-12T16:10:41.668" v="906" actId="164"/>
          <ac:picMkLst>
            <pc:docMk/>
            <pc:sldMk cId="4093366493" sldId="279"/>
            <ac:picMk id="8" creationId="{55C9E7B0-2A90-459F-8716-069BCA932DF6}"/>
          </ac:picMkLst>
        </pc:picChg>
      </pc:sldChg>
      <pc:sldChg chg="delSp modSp add">
        <pc:chgData name="BRAESEN,ANDREAS (Agilent DEU)" userId="b261e004-7242-478a-a936-c22374ab4c69" providerId="ADAL" clId="{4526968F-0C1F-4E3A-95EA-439E0E20080B}" dt="2020-03-12T15:22:50.568" v="628" actId="20577"/>
        <pc:sldMkLst>
          <pc:docMk/>
          <pc:sldMk cId="3760060307" sldId="280"/>
        </pc:sldMkLst>
        <pc:spChg chg="mod">
          <ac:chgData name="BRAESEN,ANDREAS (Agilent DEU)" userId="b261e004-7242-478a-a936-c22374ab4c69" providerId="ADAL" clId="{4526968F-0C1F-4E3A-95EA-439E0E20080B}" dt="2020-03-12T15:22:50.568" v="628" actId="20577"/>
          <ac:spMkLst>
            <pc:docMk/>
            <pc:sldMk cId="3760060307" sldId="280"/>
            <ac:spMk id="2" creationId="{69275B83-B027-410C-A39E-F8D50E6C47DB}"/>
          </ac:spMkLst>
        </pc:spChg>
        <pc:spChg chg="del">
          <ac:chgData name="BRAESEN,ANDREAS (Agilent DEU)" userId="b261e004-7242-478a-a936-c22374ab4c69" providerId="ADAL" clId="{4526968F-0C1F-4E3A-95EA-439E0E20080B}" dt="2020-03-12T15:22:45.303" v="614" actId="478"/>
          <ac:spMkLst>
            <pc:docMk/>
            <pc:sldMk cId="3760060307" sldId="280"/>
            <ac:spMk id="3" creationId="{83661F54-5E8C-49B0-A229-C719373D0CE2}"/>
          </ac:spMkLst>
        </pc:spChg>
      </pc:sldChg>
      <pc:sldChg chg="addSp delSp modSp add modAnim">
        <pc:chgData name="BRAESEN,ANDREAS (Agilent DEU)" userId="b261e004-7242-478a-a936-c22374ab4c69" providerId="ADAL" clId="{4526968F-0C1F-4E3A-95EA-439E0E20080B}" dt="2020-03-16T10:49:34.328" v="1324" actId="688"/>
        <pc:sldMkLst>
          <pc:docMk/>
          <pc:sldMk cId="649759883" sldId="281"/>
        </pc:sldMkLst>
        <pc:spChg chg="mod">
          <ac:chgData name="BRAESEN,ANDREAS (Agilent DEU)" userId="b261e004-7242-478a-a936-c22374ab4c69" providerId="ADAL" clId="{4526968F-0C1F-4E3A-95EA-439E0E20080B}" dt="2020-03-12T16:21:41.813" v="1046" actId="5793"/>
          <ac:spMkLst>
            <pc:docMk/>
            <pc:sldMk cId="649759883" sldId="281"/>
            <ac:spMk id="2" creationId="{D636F36D-6578-4745-ABC4-EF544A560A68}"/>
          </ac:spMkLst>
        </pc:spChg>
        <pc:spChg chg="del">
          <ac:chgData name="BRAESEN,ANDREAS (Agilent DEU)" userId="b261e004-7242-478a-a936-c22374ab4c69" providerId="ADAL" clId="{4526968F-0C1F-4E3A-95EA-439E0E20080B}" dt="2020-03-12T15:36:12.931" v="666" actId="478"/>
          <ac:spMkLst>
            <pc:docMk/>
            <pc:sldMk cId="649759883" sldId="281"/>
            <ac:spMk id="3" creationId="{7F9FB346-4D70-4741-B77E-3EF87DAF0F17}"/>
          </ac:spMkLst>
        </pc:spChg>
        <pc:picChg chg="add mod">
          <ac:chgData name="BRAESEN,ANDREAS (Agilent DEU)" userId="b261e004-7242-478a-a936-c22374ab4c69" providerId="ADAL" clId="{4526968F-0C1F-4E3A-95EA-439E0E20080B}" dt="2020-03-12T15:42:19.112" v="684"/>
          <ac:picMkLst>
            <pc:docMk/>
            <pc:sldMk cId="649759883" sldId="281"/>
            <ac:picMk id="4" creationId="{7DB71180-DC8B-4F3F-9FF8-5B43154F89EF}"/>
          </ac:picMkLst>
        </pc:picChg>
        <pc:picChg chg="add del mod">
          <ac:chgData name="BRAESEN,ANDREAS (Agilent DEU)" userId="b261e004-7242-478a-a936-c22374ab4c69" providerId="ADAL" clId="{4526968F-0C1F-4E3A-95EA-439E0E20080B}" dt="2020-03-12T15:36:49.697" v="672" actId="478"/>
          <ac:picMkLst>
            <pc:docMk/>
            <pc:sldMk cId="649759883" sldId="281"/>
            <ac:picMk id="5" creationId="{0E6FB5CC-2994-4932-AF3B-40B2612DDF99}"/>
          </ac:picMkLst>
        </pc:picChg>
        <pc:picChg chg="add mod ord">
          <ac:chgData name="BRAESEN,ANDREAS (Agilent DEU)" userId="b261e004-7242-478a-a936-c22374ab4c69" providerId="ADAL" clId="{4526968F-0C1F-4E3A-95EA-439E0E20080B}" dt="2020-03-16T10:49:34.328" v="1324" actId="688"/>
          <ac:picMkLst>
            <pc:docMk/>
            <pc:sldMk cId="649759883" sldId="281"/>
            <ac:picMk id="6" creationId="{C50BCB9D-12DC-4729-ADF0-5CEA03D46468}"/>
          </ac:picMkLst>
        </pc:picChg>
        <pc:picChg chg="add mod">
          <ac:chgData name="BRAESEN,ANDREAS (Agilent DEU)" userId="b261e004-7242-478a-a936-c22374ab4c69" providerId="ADAL" clId="{4526968F-0C1F-4E3A-95EA-439E0E20080B}" dt="2020-03-12T15:41:32.313" v="677"/>
          <ac:picMkLst>
            <pc:docMk/>
            <pc:sldMk cId="649759883" sldId="281"/>
            <ac:picMk id="7" creationId="{449F0459-4430-47D2-AA79-A9B644456E56}"/>
          </ac:picMkLst>
        </pc:picChg>
        <pc:picChg chg="add mod ord">
          <ac:chgData name="BRAESEN,ANDREAS (Agilent DEU)" userId="b261e004-7242-478a-a936-c22374ab4c69" providerId="ADAL" clId="{4526968F-0C1F-4E3A-95EA-439E0E20080B}" dt="2020-03-16T10:49:29.678" v="1323" actId="166"/>
          <ac:picMkLst>
            <pc:docMk/>
            <pc:sldMk cId="649759883" sldId="281"/>
            <ac:picMk id="8" creationId="{BC57BBB5-A0A6-474D-BF87-209627628182}"/>
          </ac:picMkLst>
        </pc:picChg>
      </pc:sldChg>
      <pc:sldChg chg="add del">
        <pc:chgData name="BRAESEN,ANDREAS (Agilent DEU)" userId="b261e004-7242-478a-a936-c22374ab4c69" providerId="ADAL" clId="{4526968F-0C1F-4E3A-95EA-439E0E20080B}" dt="2020-03-12T15:23:04.301" v="630" actId="2696"/>
        <pc:sldMkLst>
          <pc:docMk/>
          <pc:sldMk cId="4021849576" sldId="281"/>
        </pc:sldMkLst>
      </pc:sldChg>
      <pc:sldChg chg="addSp delSp modSp add modTransition">
        <pc:chgData name="BRAESEN,ANDREAS (Agilent DEU)" userId="b261e004-7242-478a-a936-c22374ab4c69" providerId="ADAL" clId="{4526968F-0C1F-4E3A-95EA-439E0E20080B}" dt="2020-03-12T15:53:17.672" v="854"/>
        <pc:sldMkLst>
          <pc:docMk/>
          <pc:sldMk cId="843289177" sldId="282"/>
        </pc:sldMkLst>
        <pc:spChg chg="mod">
          <ac:chgData name="BRAESEN,ANDREAS (Agilent DEU)" userId="b261e004-7242-478a-a936-c22374ab4c69" providerId="ADAL" clId="{4526968F-0C1F-4E3A-95EA-439E0E20080B}" dt="2020-03-12T15:52:19.434" v="849" actId="20577"/>
          <ac:spMkLst>
            <pc:docMk/>
            <pc:sldMk cId="843289177" sldId="282"/>
            <ac:spMk id="2" creationId="{75B06F4D-3F21-484D-AFB4-BD4BB6382E5B}"/>
          </ac:spMkLst>
        </pc:spChg>
        <pc:spChg chg="del">
          <ac:chgData name="BRAESEN,ANDREAS (Agilent DEU)" userId="b261e004-7242-478a-a936-c22374ab4c69" providerId="ADAL" clId="{4526968F-0C1F-4E3A-95EA-439E0E20080B}" dt="2020-03-12T15:51:57.750" v="812" actId="478"/>
          <ac:spMkLst>
            <pc:docMk/>
            <pc:sldMk cId="843289177" sldId="282"/>
            <ac:spMk id="3" creationId="{10BE9724-EE43-42FA-BD5D-4D8DC28CA0F8}"/>
          </ac:spMkLst>
        </pc:spChg>
        <pc:spChg chg="add mod">
          <ac:chgData name="BRAESEN,ANDREAS (Agilent DEU)" userId="b261e004-7242-478a-a936-c22374ab4c69" providerId="ADAL" clId="{4526968F-0C1F-4E3A-95EA-439E0E20080B}" dt="2020-03-12T15:52:59.107" v="853" actId="1076"/>
          <ac:spMkLst>
            <pc:docMk/>
            <pc:sldMk cId="843289177" sldId="282"/>
            <ac:spMk id="5" creationId="{D2C246D7-B5B5-4B1A-9E66-A2960E5D67BD}"/>
          </ac:spMkLst>
        </pc:spChg>
        <pc:picChg chg="add mod">
          <ac:chgData name="BRAESEN,ANDREAS (Agilent DEU)" userId="b261e004-7242-478a-a936-c22374ab4c69" providerId="ADAL" clId="{4526968F-0C1F-4E3A-95EA-439E0E20080B}" dt="2020-03-12T15:52:31.545" v="850"/>
          <ac:picMkLst>
            <pc:docMk/>
            <pc:sldMk cId="843289177" sldId="282"/>
            <ac:picMk id="4" creationId="{007EEDC7-065E-4C48-8AC7-A7B5F3D2DC84}"/>
          </ac:picMkLst>
        </pc:picChg>
      </pc:sldChg>
      <pc:sldChg chg="addSp delSp modSp add ord">
        <pc:chgData name="BRAESEN,ANDREAS (Agilent DEU)" userId="b261e004-7242-478a-a936-c22374ab4c69" providerId="ADAL" clId="{4526968F-0C1F-4E3A-95EA-439E0E20080B}" dt="2020-03-12T16:21:59.944" v="1070" actId="20577"/>
        <pc:sldMkLst>
          <pc:docMk/>
          <pc:sldMk cId="2227419416" sldId="283"/>
        </pc:sldMkLst>
        <pc:spChg chg="mod">
          <ac:chgData name="BRAESEN,ANDREAS (Agilent DEU)" userId="b261e004-7242-478a-a936-c22374ab4c69" providerId="ADAL" clId="{4526968F-0C1F-4E3A-95EA-439E0E20080B}" dt="2020-03-12T16:21:59.944" v="1070" actId="20577"/>
          <ac:spMkLst>
            <pc:docMk/>
            <pc:sldMk cId="2227419416" sldId="283"/>
            <ac:spMk id="2" creationId="{BD0834A2-DEE6-415C-BFBB-C0EA0E906C09}"/>
          </ac:spMkLst>
        </pc:spChg>
        <pc:spChg chg="del">
          <ac:chgData name="BRAESEN,ANDREAS (Agilent DEU)" userId="b261e004-7242-478a-a936-c22374ab4c69" providerId="ADAL" clId="{4526968F-0C1F-4E3A-95EA-439E0E20080B}" dt="2020-03-12T16:18:24.809" v="909" actId="478"/>
          <ac:spMkLst>
            <pc:docMk/>
            <pc:sldMk cId="2227419416" sldId="283"/>
            <ac:spMk id="3" creationId="{5CA4E012-AA53-410A-8826-0B1B30153AA1}"/>
          </ac:spMkLst>
        </pc:spChg>
        <pc:picChg chg="add mod">
          <ac:chgData name="BRAESEN,ANDREAS (Agilent DEU)" userId="b261e004-7242-478a-a936-c22374ab4c69" providerId="ADAL" clId="{4526968F-0C1F-4E3A-95EA-439E0E20080B}" dt="2020-03-12T16:19:24.932" v="1000" actId="1076"/>
          <ac:picMkLst>
            <pc:docMk/>
            <pc:sldMk cId="2227419416" sldId="283"/>
            <ac:picMk id="4" creationId="{C08594A0-4348-44E5-93CC-7810185F3A03}"/>
          </ac:picMkLst>
        </pc:picChg>
      </pc:sldChg>
      <pc:sldChg chg="addSp delSp modSp add">
        <pc:chgData name="BRAESEN,ANDREAS (Agilent DEU)" userId="b261e004-7242-478a-a936-c22374ab4c69" providerId="ADAL" clId="{4526968F-0C1F-4E3A-95EA-439E0E20080B}" dt="2020-03-16T10:38:41.313" v="1114" actId="1076"/>
        <pc:sldMkLst>
          <pc:docMk/>
          <pc:sldMk cId="745060240" sldId="284"/>
        </pc:sldMkLst>
        <pc:spChg chg="mod">
          <ac:chgData name="BRAESEN,ANDREAS (Agilent DEU)" userId="b261e004-7242-478a-a936-c22374ab4c69" providerId="ADAL" clId="{4526968F-0C1F-4E3A-95EA-439E0E20080B}" dt="2020-03-16T10:38:18.263" v="1108" actId="20577"/>
          <ac:spMkLst>
            <pc:docMk/>
            <pc:sldMk cId="745060240" sldId="284"/>
            <ac:spMk id="2" creationId="{61B569FF-73F4-431F-AFF8-6E664EDFEF14}"/>
          </ac:spMkLst>
        </pc:spChg>
        <pc:spChg chg="del">
          <ac:chgData name="BRAESEN,ANDREAS (Agilent DEU)" userId="b261e004-7242-478a-a936-c22374ab4c69" providerId="ADAL" clId="{4526968F-0C1F-4E3A-95EA-439E0E20080B}" dt="2020-03-16T10:38:24.776" v="1109" actId="478"/>
          <ac:spMkLst>
            <pc:docMk/>
            <pc:sldMk cId="745060240" sldId="284"/>
            <ac:spMk id="3" creationId="{C1A8EE53-E8DA-48D1-B984-941022E0CC52}"/>
          </ac:spMkLst>
        </pc:spChg>
        <pc:picChg chg="add mod">
          <ac:chgData name="BRAESEN,ANDREAS (Agilent DEU)" userId="b261e004-7242-478a-a936-c22374ab4c69" providerId="ADAL" clId="{4526968F-0C1F-4E3A-95EA-439E0E20080B}" dt="2020-03-16T10:38:41.313" v="1114" actId="1076"/>
          <ac:picMkLst>
            <pc:docMk/>
            <pc:sldMk cId="745060240" sldId="284"/>
            <ac:picMk id="4" creationId="{D16DE190-0580-43B3-84B0-3067971ACC90}"/>
          </ac:picMkLst>
        </pc:picChg>
      </pc:sldChg>
      <pc:sldChg chg="addSp delSp modSp add">
        <pc:chgData name="BRAESEN,ANDREAS (Agilent DEU)" userId="b261e004-7242-478a-a936-c22374ab4c69" providerId="ADAL" clId="{4526968F-0C1F-4E3A-95EA-439E0E20080B}" dt="2020-03-16T10:39:36.138" v="1148" actId="1076"/>
        <pc:sldMkLst>
          <pc:docMk/>
          <pc:sldMk cId="1344526193" sldId="285"/>
        </pc:sldMkLst>
        <pc:spChg chg="mod">
          <ac:chgData name="BRAESEN,ANDREAS (Agilent DEU)" userId="b261e004-7242-478a-a936-c22374ab4c69" providerId="ADAL" clId="{4526968F-0C1F-4E3A-95EA-439E0E20080B}" dt="2020-03-16T10:39:17.858" v="1143" actId="20577"/>
          <ac:spMkLst>
            <pc:docMk/>
            <pc:sldMk cId="1344526193" sldId="285"/>
            <ac:spMk id="2" creationId="{B5338A64-695F-4BFB-9AA9-6DA36C5E77CB}"/>
          </ac:spMkLst>
        </pc:spChg>
        <pc:spChg chg="del">
          <ac:chgData name="BRAESEN,ANDREAS (Agilent DEU)" userId="b261e004-7242-478a-a936-c22374ab4c69" providerId="ADAL" clId="{4526968F-0C1F-4E3A-95EA-439E0E20080B}" dt="2020-03-16T10:39:20.709" v="1144" actId="478"/>
          <ac:spMkLst>
            <pc:docMk/>
            <pc:sldMk cId="1344526193" sldId="285"/>
            <ac:spMk id="3" creationId="{C7A98A4D-D206-4D55-8242-B78C7D9D70DD}"/>
          </ac:spMkLst>
        </pc:spChg>
        <pc:picChg chg="add mod">
          <ac:chgData name="BRAESEN,ANDREAS (Agilent DEU)" userId="b261e004-7242-478a-a936-c22374ab4c69" providerId="ADAL" clId="{4526968F-0C1F-4E3A-95EA-439E0E20080B}" dt="2020-03-16T10:39:36.138" v="1148" actId="1076"/>
          <ac:picMkLst>
            <pc:docMk/>
            <pc:sldMk cId="1344526193" sldId="285"/>
            <ac:picMk id="4" creationId="{980E95F1-D837-46E7-A4E9-8BF1AE5F2464}"/>
          </ac:picMkLst>
        </pc:picChg>
      </pc:sldChg>
      <pc:sldChg chg="addSp delSp modSp add modAnim">
        <pc:chgData name="BRAESEN,ANDREAS (Agilent DEU)" userId="b261e004-7242-478a-a936-c22374ab4c69" providerId="ADAL" clId="{4526968F-0C1F-4E3A-95EA-439E0E20080B}" dt="2020-03-16T10:46:05.874" v="1320" actId="1035"/>
        <pc:sldMkLst>
          <pc:docMk/>
          <pc:sldMk cId="2822652186" sldId="286"/>
        </pc:sldMkLst>
        <pc:spChg chg="mod">
          <ac:chgData name="BRAESEN,ANDREAS (Agilent DEU)" userId="b261e004-7242-478a-a936-c22374ab4c69" providerId="ADAL" clId="{4526968F-0C1F-4E3A-95EA-439E0E20080B}" dt="2020-03-16T10:41:07.211" v="1201" actId="20577"/>
          <ac:spMkLst>
            <pc:docMk/>
            <pc:sldMk cId="2822652186" sldId="286"/>
            <ac:spMk id="2" creationId="{A6079796-E96F-423B-BB55-3CFF5D609336}"/>
          </ac:spMkLst>
        </pc:spChg>
        <pc:spChg chg="del">
          <ac:chgData name="BRAESEN,ANDREAS (Agilent DEU)" userId="b261e004-7242-478a-a936-c22374ab4c69" providerId="ADAL" clId="{4526968F-0C1F-4E3A-95EA-439E0E20080B}" dt="2020-03-16T10:40:03.223" v="1161" actId="478"/>
          <ac:spMkLst>
            <pc:docMk/>
            <pc:sldMk cId="2822652186" sldId="286"/>
            <ac:spMk id="3" creationId="{27BCA208-23C2-4BF1-BCA6-D5F0263BD52E}"/>
          </ac:spMkLst>
        </pc:spChg>
        <pc:spChg chg="add mod">
          <ac:chgData name="BRAESEN,ANDREAS (Agilent DEU)" userId="b261e004-7242-478a-a936-c22374ab4c69" providerId="ADAL" clId="{4526968F-0C1F-4E3A-95EA-439E0E20080B}" dt="2020-03-16T10:46:05.874" v="1320" actId="1035"/>
          <ac:spMkLst>
            <pc:docMk/>
            <pc:sldMk cId="2822652186" sldId="286"/>
            <ac:spMk id="7" creationId="{0C23D2FE-3DF2-4CDC-A717-9629A6AC1DD2}"/>
          </ac:spMkLst>
        </pc:spChg>
        <pc:spChg chg="add mod">
          <ac:chgData name="BRAESEN,ANDREAS (Agilent DEU)" userId="b261e004-7242-478a-a936-c22374ab4c69" providerId="ADAL" clId="{4526968F-0C1F-4E3A-95EA-439E0E20080B}" dt="2020-03-16T10:45:38.733" v="1257" actId="1036"/>
          <ac:spMkLst>
            <pc:docMk/>
            <pc:sldMk cId="2822652186" sldId="286"/>
            <ac:spMk id="8" creationId="{F782BECB-8AF4-4136-950B-461BBAA14545}"/>
          </ac:spMkLst>
        </pc:spChg>
        <pc:picChg chg="add mod">
          <ac:chgData name="BRAESEN,ANDREAS (Agilent DEU)" userId="b261e004-7242-478a-a936-c22374ab4c69" providerId="ADAL" clId="{4526968F-0C1F-4E3A-95EA-439E0E20080B}" dt="2020-03-16T10:46:05.874" v="1320" actId="1035"/>
          <ac:picMkLst>
            <pc:docMk/>
            <pc:sldMk cId="2822652186" sldId="286"/>
            <ac:picMk id="4" creationId="{D889F304-F0A5-464C-8E29-E66B6B1E24C1}"/>
          </ac:picMkLst>
        </pc:picChg>
        <pc:picChg chg="add mod">
          <ac:chgData name="BRAESEN,ANDREAS (Agilent DEU)" userId="b261e004-7242-478a-a936-c22374ab4c69" providerId="ADAL" clId="{4526968F-0C1F-4E3A-95EA-439E0E20080B}" dt="2020-03-16T10:45:38.733" v="1257" actId="1036"/>
          <ac:picMkLst>
            <pc:docMk/>
            <pc:sldMk cId="2822652186" sldId="286"/>
            <ac:picMk id="5" creationId="{DE3ED889-B808-429D-8DBB-138AEA31D8A0}"/>
          </ac:picMkLst>
        </pc:picChg>
        <pc:picChg chg="add mod">
          <ac:chgData name="BRAESEN,ANDREAS (Agilent DEU)" userId="b261e004-7242-478a-a936-c22374ab4c69" providerId="ADAL" clId="{4526968F-0C1F-4E3A-95EA-439E0E20080B}" dt="2020-03-16T10:45:38.733" v="1257" actId="1036"/>
          <ac:picMkLst>
            <pc:docMk/>
            <pc:sldMk cId="2822652186" sldId="286"/>
            <ac:picMk id="6" creationId="{071E7D5C-2D64-42FC-9AA1-711A951F2508}"/>
          </ac:picMkLst>
        </pc:picChg>
        <pc:picChg chg="add mod">
          <ac:chgData name="BRAESEN,ANDREAS (Agilent DEU)" userId="b261e004-7242-478a-a936-c22374ab4c69" providerId="ADAL" clId="{4526968F-0C1F-4E3A-95EA-439E0E20080B}" dt="2020-03-16T10:45:58.752" v="1283" actId="1076"/>
          <ac:picMkLst>
            <pc:docMk/>
            <pc:sldMk cId="2822652186" sldId="286"/>
            <ac:picMk id="9" creationId="{4DD8F745-4827-4A5B-9173-39F0EE47E38F}"/>
          </ac:picMkLst>
        </pc:picChg>
      </pc:sldChg>
    </pc:docChg>
  </pc:docChgLst>
  <pc:docChgLst>
    <pc:chgData name="Andreas Bräsen" userId="7af54d246c158795" providerId="LiveId" clId="{5C2BE041-F647-4D8D-9FDB-C4AC4A37CF06}"/>
    <pc:docChg chg="undo custSel addSld delSld modSld sldOrd">
      <pc:chgData name="Andreas Bräsen" userId="7af54d246c158795" providerId="LiveId" clId="{5C2BE041-F647-4D8D-9FDB-C4AC4A37CF06}" dt="2023-03-24T23:21:09.903" v="851" actId="47"/>
      <pc:docMkLst>
        <pc:docMk/>
      </pc:docMkLst>
      <pc:sldChg chg="addSp delSp modSp mod">
        <pc:chgData name="Andreas Bräsen" userId="7af54d246c158795" providerId="LiveId" clId="{5C2BE041-F647-4D8D-9FDB-C4AC4A37CF06}" dt="2023-03-24T14:05:46.039" v="55" actId="20577"/>
        <pc:sldMkLst>
          <pc:docMk/>
          <pc:sldMk cId="1602535051" sldId="256"/>
        </pc:sldMkLst>
        <pc:spChg chg="mod">
          <ac:chgData name="Andreas Bräsen" userId="7af54d246c158795" providerId="LiveId" clId="{5C2BE041-F647-4D8D-9FDB-C4AC4A37CF06}" dt="2023-03-24T14:05:46.039" v="55" actId="20577"/>
          <ac:spMkLst>
            <pc:docMk/>
            <pc:sldMk cId="1602535051" sldId="256"/>
            <ac:spMk id="2" creationId="{C8F455F2-AA2F-CE9C-B3B2-7EBA0A9B2E32}"/>
          </ac:spMkLst>
        </pc:spChg>
        <pc:picChg chg="add mod">
          <ac:chgData name="Andreas Bräsen" userId="7af54d246c158795" providerId="LiveId" clId="{5C2BE041-F647-4D8D-9FDB-C4AC4A37CF06}" dt="2023-03-23T21:21:52.197" v="53" actId="1076"/>
          <ac:picMkLst>
            <pc:docMk/>
            <pc:sldMk cId="1602535051" sldId="256"/>
            <ac:picMk id="5" creationId="{EA53B117-A138-58BA-A8EE-C0DA1A9E9859}"/>
          </ac:picMkLst>
        </pc:picChg>
        <pc:picChg chg="del">
          <ac:chgData name="Andreas Bräsen" userId="7af54d246c158795" providerId="LiveId" clId="{5C2BE041-F647-4D8D-9FDB-C4AC4A37CF06}" dt="2023-03-22T04:28:16.961" v="46" actId="478"/>
          <ac:picMkLst>
            <pc:docMk/>
            <pc:sldMk cId="1602535051" sldId="256"/>
            <ac:picMk id="2050" creationId="{1B840149-484A-3BB1-1C3C-C4407EB9D5EF}"/>
          </ac:picMkLst>
        </pc:picChg>
      </pc:sldChg>
      <pc:sldChg chg="del">
        <pc:chgData name="Andreas Bräsen" userId="7af54d246c158795" providerId="LiveId" clId="{5C2BE041-F647-4D8D-9FDB-C4AC4A37CF06}" dt="2023-03-24T23:20:43.661" v="843" actId="47"/>
        <pc:sldMkLst>
          <pc:docMk/>
          <pc:sldMk cId="745060240" sldId="284"/>
        </pc:sldMkLst>
      </pc:sldChg>
      <pc:sldChg chg="del">
        <pc:chgData name="Andreas Bräsen" userId="7af54d246c158795" providerId="LiveId" clId="{5C2BE041-F647-4D8D-9FDB-C4AC4A37CF06}" dt="2023-03-24T23:20:45.095" v="844" actId="47"/>
        <pc:sldMkLst>
          <pc:docMk/>
          <pc:sldMk cId="1344526193" sldId="285"/>
        </pc:sldMkLst>
      </pc:sldChg>
      <pc:sldChg chg="del">
        <pc:chgData name="Andreas Bräsen" userId="7af54d246c158795" providerId="LiveId" clId="{5C2BE041-F647-4D8D-9FDB-C4AC4A37CF06}" dt="2023-03-24T23:20:52.721" v="846" actId="47"/>
        <pc:sldMkLst>
          <pc:docMk/>
          <pc:sldMk cId="2822652186" sldId="286"/>
        </pc:sldMkLst>
      </pc:sldChg>
      <pc:sldChg chg="ord">
        <pc:chgData name="Andreas Bräsen" userId="7af54d246c158795" providerId="LiveId" clId="{5C2BE041-F647-4D8D-9FDB-C4AC4A37CF06}" dt="2023-03-24T15:00:39.363" v="243"/>
        <pc:sldMkLst>
          <pc:docMk/>
          <pc:sldMk cId="2646213022" sldId="287"/>
        </pc:sldMkLst>
      </pc:sldChg>
      <pc:sldChg chg="modSp mod">
        <pc:chgData name="Andreas Bräsen" userId="7af54d246c158795" providerId="LiveId" clId="{5C2BE041-F647-4D8D-9FDB-C4AC4A37CF06}" dt="2023-03-24T18:28:14.071" v="835" actId="20577"/>
        <pc:sldMkLst>
          <pc:docMk/>
          <pc:sldMk cId="1611430427" sldId="291"/>
        </pc:sldMkLst>
        <pc:spChg chg="mod">
          <ac:chgData name="Andreas Bräsen" userId="7af54d246c158795" providerId="LiveId" clId="{5C2BE041-F647-4D8D-9FDB-C4AC4A37CF06}" dt="2023-03-24T18:28:14.071" v="835" actId="20577"/>
          <ac:spMkLst>
            <pc:docMk/>
            <pc:sldMk cId="1611430427" sldId="291"/>
            <ac:spMk id="3" creationId="{D7337B26-760B-3BBB-AE42-B6CCA3F0CAC9}"/>
          </ac:spMkLst>
        </pc:spChg>
      </pc:sldChg>
      <pc:sldChg chg="del">
        <pc:chgData name="Andreas Bräsen" userId="7af54d246c158795" providerId="LiveId" clId="{5C2BE041-F647-4D8D-9FDB-C4AC4A37CF06}" dt="2023-03-24T23:20:56.481" v="847" actId="47"/>
        <pc:sldMkLst>
          <pc:docMk/>
          <pc:sldMk cId="1301370419" sldId="292"/>
        </pc:sldMkLst>
      </pc:sldChg>
      <pc:sldChg chg="modAnim">
        <pc:chgData name="Andreas Bräsen" userId="7af54d246c158795" providerId="LiveId" clId="{5C2BE041-F647-4D8D-9FDB-C4AC4A37CF06}" dt="2023-03-24T17:34:07.156" v="626"/>
        <pc:sldMkLst>
          <pc:docMk/>
          <pc:sldMk cId="1874216161" sldId="295"/>
        </pc:sldMkLst>
      </pc:sldChg>
      <pc:sldChg chg="addSp delSp modSp mod">
        <pc:chgData name="Andreas Bräsen" userId="7af54d246c158795" providerId="LiveId" clId="{5C2BE041-F647-4D8D-9FDB-C4AC4A37CF06}" dt="2023-03-24T15:28:40.760" v="502" actId="1036"/>
        <pc:sldMkLst>
          <pc:docMk/>
          <pc:sldMk cId="1552413653" sldId="299"/>
        </pc:sldMkLst>
        <pc:picChg chg="add mod ord">
          <ac:chgData name="Andreas Bräsen" userId="7af54d246c158795" providerId="LiveId" clId="{5C2BE041-F647-4D8D-9FDB-C4AC4A37CF06}" dt="2023-03-24T15:28:40.760" v="502" actId="1036"/>
          <ac:picMkLst>
            <pc:docMk/>
            <pc:sldMk cId="1552413653" sldId="299"/>
            <ac:picMk id="3" creationId="{6782A88D-70D3-C619-0CCA-6CE4D31CC165}"/>
          </ac:picMkLst>
        </pc:picChg>
        <pc:picChg chg="del">
          <ac:chgData name="Andreas Bräsen" userId="7af54d246c158795" providerId="LiveId" clId="{5C2BE041-F647-4D8D-9FDB-C4AC4A37CF06}" dt="2023-03-24T15:28:32.657" v="460" actId="478"/>
          <ac:picMkLst>
            <pc:docMk/>
            <pc:sldMk cId="1552413653" sldId="299"/>
            <ac:picMk id="9" creationId="{B234091D-97AC-0DCF-8C9F-E45A855F86C8}"/>
          </ac:picMkLst>
        </pc:picChg>
      </pc:sldChg>
      <pc:sldChg chg="del mod modShow">
        <pc:chgData name="Andreas Bräsen" userId="7af54d246c158795" providerId="LiveId" clId="{5C2BE041-F647-4D8D-9FDB-C4AC4A37CF06}" dt="2023-03-24T23:21:05.026" v="850" actId="47"/>
        <pc:sldMkLst>
          <pc:docMk/>
          <pc:sldMk cId="3870754389" sldId="300"/>
        </pc:sldMkLst>
      </pc:sldChg>
      <pc:sldChg chg="addSp delSp modSp mod delAnim modAnim">
        <pc:chgData name="Andreas Bräsen" userId="7af54d246c158795" providerId="LiveId" clId="{5C2BE041-F647-4D8D-9FDB-C4AC4A37CF06}" dt="2023-03-24T17:14:00.881" v="621"/>
        <pc:sldMkLst>
          <pc:docMk/>
          <pc:sldMk cId="929370125" sldId="302"/>
        </pc:sldMkLst>
        <pc:spChg chg="mod">
          <ac:chgData name="Andreas Bräsen" userId="7af54d246c158795" providerId="LiveId" clId="{5C2BE041-F647-4D8D-9FDB-C4AC4A37CF06}" dt="2023-03-24T17:07:10.448" v="589" actId="207"/>
          <ac:spMkLst>
            <pc:docMk/>
            <pc:sldMk cId="929370125" sldId="302"/>
            <ac:spMk id="5" creationId="{18AC7BF0-3238-AA74-5118-76781C363364}"/>
          </ac:spMkLst>
        </pc:spChg>
        <pc:spChg chg="del">
          <ac:chgData name="Andreas Bräsen" userId="7af54d246c158795" providerId="LiveId" clId="{5C2BE041-F647-4D8D-9FDB-C4AC4A37CF06}" dt="2023-03-24T17:10:24.212" v="591" actId="478"/>
          <ac:spMkLst>
            <pc:docMk/>
            <pc:sldMk cId="929370125" sldId="302"/>
            <ac:spMk id="6" creationId="{3B4D1E33-A75A-1553-7188-828D03F50B3F}"/>
          </ac:spMkLst>
        </pc:spChg>
        <pc:spChg chg="mod">
          <ac:chgData name="Andreas Bräsen" userId="7af54d246c158795" providerId="LiveId" clId="{5C2BE041-F647-4D8D-9FDB-C4AC4A37CF06}" dt="2023-03-24T17:13:25.116" v="616" actId="1076"/>
          <ac:spMkLst>
            <pc:docMk/>
            <pc:sldMk cId="929370125" sldId="302"/>
            <ac:spMk id="7" creationId="{62201113-FA87-119C-7E6F-02EBC2A03F2F}"/>
          </ac:spMkLst>
        </pc:spChg>
        <pc:spChg chg="add mod">
          <ac:chgData name="Andreas Bräsen" userId="7af54d246c158795" providerId="LiveId" clId="{5C2BE041-F647-4D8D-9FDB-C4AC4A37CF06}" dt="2023-03-24T17:13:13.612" v="615" actId="1076"/>
          <ac:spMkLst>
            <pc:docMk/>
            <pc:sldMk cId="929370125" sldId="302"/>
            <ac:spMk id="13" creationId="{05A919D5-BA45-9580-DC64-B797514A1DC9}"/>
          </ac:spMkLst>
        </pc:spChg>
        <pc:picChg chg="del mod">
          <ac:chgData name="Andreas Bräsen" userId="7af54d246c158795" providerId="LiveId" clId="{5C2BE041-F647-4D8D-9FDB-C4AC4A37CF06}" dt="2023-03-24T17:06:54.901" v="588" actId="478"/>
          <ac:picMkLst>
            <pc:docMk/>
            <pc:sldMk cId="929370125" sldId="302"/>
            <ac:picMk id="9" creationId="{0FD0213F-B71C-9594-7D05-90B4A5E00A33}"/>
          </ac:picMkLst>
        </pc:picChg>
        <pc:picChg chg="add del mod">
          <ac:chgData name="Andreas Bräsen" userId="7af54d246c158795" providerId="LiveId" clId="{5C2BE041-F647-4D8D-9FDB-C4AC4A37CF06}" dt="2023-03-24T17:12:30.492" v="605" actId="1076"/>
          <ac:picMkLst>
            <pc:docMk/>
            <pc:sldMk cId="929370125" sldId="302"/>
            <ac:picMk id="10" creationId="{CF3F29BE-B035-9A86-6B4E-F04E5CD8AC8D}"/>
          </ac:picMkLst>
        </pc:picChg>
        <pc:picChg chg="add del mod">
          <ac:chgData name="Andreas Bräsen" userId="7af54d246c158795" providerId="LiveId" clId="{5C2BE041-F647-4D8D-9FDB-C4AC4A37CF06}" dt="2023-03-24T17:12:28.463" v="604" actId="478"/>
          <ac:picMkLst>
            <pc:docMk/>
            <pc:sldMk cId="929370125" sldId="302"/>
            <ac:picMk id="12" creationId="{39A8E970-7675-A739-398C-0E599E2350D2}"/>
          </ac:picMkLst>
        </pc:picChg>
        <pc:picChg chg="add del">
          <ac:chgData name="Andreas Bräsen" userId="7af54d246c158795" providerId="LiveId" clId="{5C2BE041-F647-4D8D-9FDB-C4AC4A37CF06}" dt="2023-03-24T17:10:24.212" v="591" actId="478"/>
          <ac:picMkLst>
            <pc:docMk/>
            <pc:sldMk cId="929370125" sldId="302"/>
            <ac:picMk id="1026" creationId="{F812BF87-370C-19DB-700A-20D09CA16389}"/>
          </ac:picMkLst>
        </pc:picChg>
        <pc:picChg chg="add mod">
          <ac:chgData name="Andreas Bräsen" userId="7af54d246c158795" providerId="LiveId" clId="{5C2BE041-F647-4D8D-9FDB-C4AC4A37CF06}" dt="2023-03-24T17:13:57.362" v="620" actId="1076"/>
          <ac:picMkLst>
            <pc:docMk/>
            <pc:sldMk cId="929370125" sldId="302"/>
            <ac:picMk id="1028" creationId="{ABFC7C3B-6E3F-C241-CE62-FF522766A5FE}"/>
          </ac:picMkLst>
        </pc:picChg>
      </pc:sldChg>
      <pc:sldChg chg="modAnim">
        <pc:chgData name="Andreas Bräsen" userId="7af54d246c158795" providerId="LiveId" clId="{5C2BE041-F647-4D8D-9FDB-C4AC4A37CF06}" dt="2023-03-24T14:10:58.003" v="58"/>
        <pc:sldMkLst>
          <pc:docMk/>
          <pc:sldMk cId="498922725" sldId="305"/>
        </pc:sldMkLst>
      </pc:sldChg>
      <pc:sldChg chg="modAnim">
        <pc:chgData name="Andreas Bräsen" userId="7af54d246c158795" providerId="LiveId" clId="{5C2BE041-F647-4D8D-9FDB-C4AC4A37CF06}" dt="2023-03-24T18:29:40.955" v="839"/>
        <pc:sldMkLst>
          <pc:docMk/>
          <pc:sldMk cId="2121727661" sldId="319"/>
        </pc:sldMkLst>
      </pc:sldChg>
      <pc:sldChg chg="modSp mod">
        <pc:chgData name="Andreas Bräsen" userId="7af54d246c158795" providerId="LiveId" clId="{5C2BE041-F647-4D8D-9FDB-C4AC4A37CF06}" dt="2023-03-22T04:28:57.661" v="52" actId="1076"/>
        <pc:sldMkLst>
          <pc:docMk/>
          <pc:sldMk cId="738759497" sldId="346"/>
        </pc:sldMkLst>
        <pc:spChg chg="mod">
          <ac:chgData name="Andreas Bräsen" userId="7af54d246c158795" providerId="LiveId" clId="{5C2BE041-F647-4D8D-9FDB-C4AC4A37CF06}" dt="2023-03-22T04:28:57.661" v="52" actId="1076"/>
          <ac:spMkLst>
            <pc:docMk/>
            <pc:sldMk cId="738759497" sldId="346"/>
            <ac:spMk id="5" creationId="{2DA15ACA-9A1B-4D1F-A6DE-6CCB5E377B23}"/>
          </ac:spMkLst>
        </pc:spChg>
        <pc:spChg chg="mod">
          <ac:chgData name="Andreas Bräsen" userId="7af54d246c158795" providerId="LiveId" clId="{5C2BE041-F647-4D8D-9FDB-C4AC4A37CF06}" dt="2023-03-22T04:28:57.661" v="52" actId="1076"/>
          <ac:spMkLst>
            <pc:docMk/>
            <pc:sldMk cId="738759497" sldId="346"/>
            <ac:spMk id="6" creationId="{0CDC6C57-21EB-46BF-8394-3C336DA7BD29}"/>
          </ac:spMkLst>
        </pc:spChg>
      </pc:sldChg>
      <pc:sldChg chg="addSp delSp modSp mod">
        <pc:chgData name="Andreas Bräsen" userId="7af54d246c158795" providerId="LiveId" clId="{5C2BE041-F647-4D8D-9FDB-C4AC4A37CF06}" dt="2023-03-24T17:37:51.103" v="677" actId="1076"/>
        <pc:sldMkLst>
          <pc:docMk/>
          <pc:sldMk cId="2219770024" sldId="349"/>
        </pc:sldMkLst>
        <pc:spChg chg="mod">
          <ac:chgData name="Andreas Bräsen" userId="7af54d246c158795" providerId="LiveId" clId="{5C2BE041-F647-4D8D-9FDB-C4AC4A37CF06}" dt="2023-03-24T17:37:51.103" v="677" actId="1076"/>
          <ac:spMkLst>
            <pc:docMk/>
            <pc:sldMk cId="2219770024" sldId="349"/>
            <ac:spMk id="2" creationId="{DF648D21-04DE-04A5-1A4E-D3CDF22AF2ED}"/>
          </ac:spMkLst>
        </pc:spChg>
        <pc:spChg chg="add del mod">
          <ac:chgData name="Andreas Bräsen" userId="7af54d246c158795" providerId="LiveId" clId="{5C2BE041-F647-4D8D-9FDB-C4AC4A37CF06}" dt="2023-03-24T17:37:47.138" v="676" actId="478"/>
          <ac:spMkLst>
            <pc:docMk/>
            <pc:sldMk cId="2219770024" sldId="349"/>
            <ac:spMk id="3" creationId="{3B286DD8-0DDE-2B2F-8946-195C0FA8A1F1}"/>
          </ac:spMkLst>
        </pc:spChg>
        <pc:picChg chg="del">
          <ac:chgData name="Andreas Bräsen" userId="7af54d246c158795" providerId="LiveId" clId="{5C2BE041-F647-4D8D-9FDB-C4AC4A37CF06}" dt="2023-03-24T17:36:35.888" v="627" actId="478"/>
          <ac:picMkLst>
            <pc:docMk/>
            <pc:sldMk cId="2219770024" sldId="349"/>
            <ac:picMk id="4" creationId="{8FCA6864-66F2-BE7D-F721-A352BE0F6D9C}"/>
          </ac:picMkLst>
        </pc:picChg>
      </pc:sldChg>
      <pc:sldChg chg="addSp delSp modSp mod">
        <pc:chgData name="Andreas Bräsen" userId="7af54d246c158795" providerId="LiveId" clId="{5C2BE041-F647-4D8D-9FDB-C4AC4A37CF06}" dt="2023-03-24T17:45:54.392" v="697" actId="122"/>
        <pc:sldMkLst>
          <pc:docMk/>
          <pc:sldMk cId="3722903033" sldId="351"/>
        </pc:sldMkLst>
        <pc:spChg chg="mod">
          <ac:chgData name="Andreas Bräsen" userId="7af54d246c158795" providerId="LiveId" clId="{5C2BE041-F647-4D8D-9FDB-C4AC4A37CF06}" dt="2023-03-24T17:45:54.392" v="697" actId="122"/>
          <ac:spMkLst>
            <pc:docMk/>
            <pc:sldMk cId="3722903033" sldId="351"/>
            <ac:spMk id="2" creationId="{7E67E5DF-FFA4-45D8-6D35-97E8221BDA20}"/>
          </ac:spMkLst>
        </pc:spChg>
        <pc:picChg chg="add mod ord">
          <ac:chgData name="Andreas Bräsen" userId="7af54d246c158795" providerId="LiveId" clId="{5C2BE041-F647-4D8D-9FDB-C4AC4A37CF06}" dt="2023-03-24T14:51:05.748" v="196" actId="1076"/>
          <ac:picMkLst>
            <pc:docMk/>
            <pc:sldMk cId="3722903033" sldId="351"/>
            <ac:picMk id="6" creationId="{A4A607AA-828F-FE71-0C79-D761C8597164}"/>
          </ac:picMkLst>
        </pc:picChg>
        <pc:picChg chg="del">
          <ac:chgData name="Andreas Bräsen" userId="7af54d246c158795" providerId="LiveId" clId="{5C2BE041-F647-4D8D-9FDB-C4AC4A37CF06}" dt="2023-03-24T14:51:00.451" v="193" actId="478"/>
          <ac:picMkLst>
            <pc:docMk/>
            <pc:sldMk cId="3722903033" sldId="351"/>
            <ac:picMk id="9" creationId="{B234091D-97AC-0DCF-8C9F-E45A855F86C8}"/>
          </ac:picMkLst>
        </pc:picChg>
      </pc:sldChg>
      <pc:sldChg chg="modAnim">
        <pc:chgData name="Andreas Bräsen" userId="7af54d246c158795" providerId="LiveId" clId="{5C2BE041-F647-4D8D-9FDB-C4AC4A37CF06}" dt="2023-03-24T14:07:05.725" v="56"/>
        <pc:sldMkLst>
          <pc:docMk/>
          <pc:sldMk cId="3242797755" sldId="352"/>
        </pc:sldMkLst>
      </pc:sldChg>
      <pc:sldChg chg="addSp delSp modSp mod modAnim">
        <pc:chgData name="Andreas Bräsen" userId="7af54d246c158795" providerId="LiveId" clId="{5C2BE041-F647-4D8D-9FDB-C4AC4A37CF06}" dt="2023-03-24T17:51:52.055" v="749"/>
        <pc:sldMkLst>
          <pc:docMk/>
          <pc:sldMk cId="4092969971" sldId="358"/>
        </pc:sldMkLst>
        <pc:spChg chg="mod">
          <ac:chgData name="Andreas Bräsen" userId="7af54d246c158795" providerId="LiveId" clId="{5C2BE041-F647-4D8D-9FDB-C4AC4A37CF06}" dt="2023-03-24T17:49:09.523" v="700" actId="122"/>
          <ac:spMkLst>
            <pc:docMk/>
            <pc:sldMk cId="4092969971" sldId="358"/>
            <ac:spMk id="2" creationId="{7E67E5DF-FFA4-45D8-6D35-97E8221BDA20}"/>
          </ac:spMkLst>
        </pc:spChg>
        <pc:spChg chg="add mod">
          <ac:chgData name="Andreas Bräsen" userId="7af54d246c158795" providerId="LiveId" clId="{5C2BE041-F647-4D8D-9FDB-C4AC4A37CF06}" dt="2023-03-24T17:51:29.453" v="746" actId="1076"/>
          <ac:spMkLst>
            <pc:docMk/>
            <pc:sldMk cId="4092969971" sldId="358"/>
            <ac:spMk id="12" creationId="{380BE5CB-744B-BE49-F4E0-76948CBB4B40}"/>
          </ac:spMkLst>
        </pc:spChg>
        <pc:spChg chg="add mod ord">
          <ac:chgData name="Andreas Bräsen" userId="7af54d246c158795" providerId="LiveId" clId="{5C2BE041-F647-4D8D-9FDB-C4AC4A37CF06}" dt="2023-03-24T17:51:24.330" v="745" actId="1076"/>
          <ac:spMkLst>
            <pc:docMk/>
            <pc:sldMk cId="4092969971" sldId="358"/>
            <ac:spMk id="13" creationId="{AFC6B178-8418-8BFE-C3EA-FFCA15847A5B}"/>
          </ac:spMkLst>
        </pc:spChg>
        <pc:spChg chg="add mod">
          <ac:chgData name="Andreas Bräsen" userId="7af54d246c158795" providerId="LiveId" clId="{5C2BE041-F647-4D8D-9FDB-C4AC4A37CF06}" dt="2023-03-24T17:51:14.037" v="742" actId="1076"/>
          <ac:spMkLst>
            <pc:docMk/>
            <pc:sldMk cId="4092969971" sldId="358"/>
            <ac:spMk id="15" creationId="{342EF111-7CFF-DB24-81BE-9D29E49B7BF8}"/>
          </ac:spMkLst>
        </pc:spChg>
        <pc:picChg chg="del">
          <ac:chgData name="Andreas Bräsen" userId="7af54d246c158795" providerId="LiveId" clId="{5C2BE041-F647-4D8D-9FDB-C4AC4A37CF06}" dt="2023-03-24T14:40:53.791" v="64" actId="478"/>
          <ac:picMkLst>
            <pc:docMk/>
            <pc:sldMk cId="4092969971" sldId="358"/>
            <ac:picMk id="9" creationId="{B234091D-97AC-0DCF-8C9F-E45A855F86C8}"/>
          </ac:picMkLst>
        </pc:picChg>
        <pc:picChg chg="add mod ord">
          <ac:chgData name="Andreas Bräsen" userId="7af54d246c158795" providerId="LiveId" clId="{5C2BE041-F647-4D8D-9FDB-C4AC4A37CF06}" dt="2023-03-24T14:41:14.126" v="85" actId="1036"/>
          <ac:picMkLst>
            <pc:docMk/>
            <pc:sldMk cId="4092969971" sldId="358"/>
            <ac:picMk id="11" creationId="{73AFFF91-2B1E-BD18-4A0A-D828953DE743}"/>
          </ac:picMkLst>
        </pc:picChg>
      </pc:sldChg>
      <pc:sldChg chg="modSp mod">
        <pc:chgData name="Andreas Bräsen" userId="7af54d246c158795" providerId="LiveId" clId="{5C2BE041-F647-4D8D-9FDB-C4AC4A37CF06}" dt="2023-03-24T17:47:50.218" v="698" actId="122"/>
        <pc:sldMkLst>
          <pc:docMk/>
          <pc:sldMk cId="946502584" sldId="359"/>
        </pc:sldMkLst>
        <pc:spChg chg="mod">
          <ac:chgData name="Andreas Bräsen" userId="7af54d246c158795" providerId="LiveId" clId="{5C2BE041-F647-4D8D-9FDB-C4AC4A37CF06}" dt="2023-03-24T17:47:50.218" v="698" actId="122"/>
          <ac:spMkLst>
            <pc:docMk/>
            <pc:sldMk cId="946502584" sldId="359"/>
            <ac:spMk id="2" creationId="{63FABE32-CF0B-4FB0-4D0B-F69C62A9A3D8}"/>
          </ac:spMkLst>
        </pc:spChg>
      </pc:sldChg>
      <pc:sldChg chg="addSp delSp modSp">
        <pc:chgData name="Andreas Bräsen" userId="7af54d246c158795" providerId="LiveId" clId="{5C2BE041-F647-4D8D-9FDB-C4AC4A37CF06}" dt="2023-03-24T17:42:41.257" v="695" actId="1035"/>
        <pc:sldMkLst>
          <pc:docMk/>
          <pc:sldMk cId="650578079" sldId="362"/>
        </pc:sldMkLst>
        <pc:picChg chg="add del mod">
          <ac:chgData name="Andreas Bräsen" userId="7af54d246c158795" providerId="LiveId" clId="{5C2BE041-F647-4D8D-9FDB-C4AC4A37CF06}" dt="2023-03-24T17:41:25.171" v="691"/>
          <ac:picMkLst>
            <pc:docMk/>
            <pc:sldMk cId="650578079" sldId="362"/>
            <ac:picMk id="2050" creationId="{CE059F29-56C9-1481-6F51-8147D7155BB7}"/>
          </ac:picMkLst>
        </pc:picChg>
        <pc:picChg chg="add del mod">
          <ac:chgData name="Andreas Bräsen" userId="7af54d246c158795" providerId="LiveId" clId="{5C2BE041-F647-4D8D-9FDB-C4AC4A37CF06}" dt="2023-03-24T17:42:41.257" v="695" actId="1035"/>
          <ac:picMkLst>
            <pc:docMk/>
            <pc:sldMk cId="650578079" sldId="362"/>
            <ac:picMk id="16386" creationId="{AC47642D-E15D-B7A6-0E1A-D86281F5CE0C}"/>
          </ac:picMkLst>
        </pc:picChg>
      </pc:sldChg>
      <pc:sldChg chg="addSp delSp modSp mod modAnim">
        <pc:chgData name="Andreas Bräsen" userId="7af54d246c158795" providerId="LiveId" clId="{5C2BE041-F647-4D8D-9FDB-C4AC4A37CF06}" dt="2023-03-24T16:50:23.466" v="586" actId="1076"/>
        <pc:sldMkLst>
          <pc:docMk/>
          <pc:sldMk cId="2367823665" sldId="363"/>
        </pc:sldMkLst>
        <pc:spChg chg="mod">
          <ac:chgData name="Andreas Bräsen" userId="7af54d246c158795" providerId="LiveId" clId="{5C2BE041-F647-4D8D-9FDB-C4AC4A37CF06}" dt="2023-03-24T16:49:50.172" v="582" actId="1076"/>
          <ac:spMkLst>
            <pc:docMk/>
            <pc:sldMk cId="2367823665" sldId="363"/>
            <ac:spMk id="2" creationId="{C56BFC21-552D-6D6F-C279-C14417FF4F07}"/>
          </ac:spMkLst>
        </pc:spChg>
        <pc:spChg chg="add mod">
          <ac:chgData name="Andreas Bräsen" userId="7af54d246c158795" providerId="LiveId" clId="{5C2BE041-F647-4D8D-9FDB-C4AC4A37CF06}" dt="2023-03-24T16:50:15.405" v="584" actId="164"/>
          <ac:spMkLst>
            <pc:docMk/>
            <pc:sldMk cId="2367823665" sldId="363"/>
            <ac:spMk id="3" creationId="{8D74873D-2D00-5E7F-0446-8150A28A6F4A}"/>
          </ac:spMkLst>
        </pc:spChg>
        <pc:spChg chg="add mod">
          <ac:chgData name="Andreas Bräsen" userId="7af54d246c158795" providerId="LiveId" clId="{5C2BE041-F647-4D8D-9FDB-C4AC4A37CF06}" dt="2023-03-24T16:50:15.405" v="584" actId="164"/>
          <ac:spMkLst>
            <pc:docMk/>
            <pc:sldMk cId="2367823665" sldId="363"/>
            <ac:spMk id="5" creationId="{B8D16161-57E3-A9C8-EC80-EB7ECD0D35BF}"/>
          </ac:spMkLst>
        </pc:spChg>
        <pc:spChg chg="add mod">
          <ac:chgData name="Andreas Bräsen" userId="7af54d246c158795" providerId="LiveId" clId="{5C2BE041-F647-4D8D-9FDB-C4AC4A37CF06}" dt="2023-03-24T16:50:15.405" v="584" actId="164"/>
          <ac:spMkLst>
            <pc:docMk/>
            <pc:sldMk cId="2367823665" sldId="363"/>
            <ac:spMk id="6" creationId="{CA844A2B-6080-C340-05D7-E148C3D7E325}"/>
          </ac:spMkLst>
        </pc:spChg>
        <pc:spChg chg="add mod">
          <ac:chgData name="Andreas Bräsen" userId="7af54d246c158795" providerId="LiveId" clId="{5C2BE041-F647-4D8D-9FDB-C4AC4A37CF06}" dt="2023-03-24T16:50:15.405" v="584" actId="164"/>
          <ac:spMkLst>
            <pc:docMk/>
            <pc:sldMk cId="2367823665" sldId="363"/>
            <ac:spMk id="7" creationId="{885C5FB3-04A2-A204-E2E8-4C6DD10EA6BA}"/>
          </ac:spMkLst>
        </pc:spChg>
        <pc:spChg chg="add mod">
          <ac:chgData name="Andreas Bräsen" userId="7af54d246c158795" providerId="LiveId" clId="{5C2BE041-F647-4D8D-9FDB-C4AC4A37CF06}" dt="2023-03-24T16:50:15.405" v="584" actId="164"/>
          <ac:spMkLst>
            <pc:docMk/>
            <pc:sldMk cId="2367823665" sldId="363"/>
            <ac:spMk id="8" creationId="{7518A22B-DC82-01F0-DC12-27D17FEC1BC4}"/>
          </ac:spMkLst>
        </pc:spChg>
        <pc:spChg chg="add mod">
          <ac:chgData name="Andreas Bräsen" userId="7af54d246c158795" providerId="LiveId" clId="{5C2BE041-F647-4D8D-9FDB-C4AC4A37CF06}" dt="2023-03-24T16:50:15.405" v="584" actId="164"/>
          <ac:spMkLst>
            <pc:docMk/>
            <pc:sldMk cId="2367823665" sldId="363"/>
            <ac:spMk id="11" creationId="{05D31DCB-D622-4C69-504A-887A17A98519}"/>
          </ac:spMkLst>
        </pc:spChg>
        <pc:spChg chg="add mod ord">
          <ac:chgData name="Andreas Bräsen" userId="7af54d246c158795" providerId="LiveId" clId="{5C2BE041-F647-4D8D-9FDB-C4AC4A37CF06}" dt="2023-03-24T16:50:15.405" v="584" actId="164"/>
          <ac:spMkLst>
            <pc:docMk/>
            <pc:sldMk cId="2367823665" sldId="363"/>
            <ac:spMk id="12" creationId="{AF95F4E4-8B4D-5FB8-C9B9-1DFAC36AC004}"/>
          </ac:spMkLst>
        </pc:spChg>
        <pc:grpChg chg="add mod">
          <ac:chgData name="Andreas Bräsen" userId="7af54d246c158795" providerId="LiveId" clId="{5C2BE041-F647-4D8D-9FDB-C4AC4A37CF06}" dt="2023-03-24T16:50:23.466" v="586" actId="1076"/>
          <ac:grpSpMkLst>
            <pc:docMk/>
            <pc:sldMk cId="2367823665" sldId="363"/>
            <ac:grpSpMk id="13" creationId="{5DF30C66-0E1B-7D7B-F718-2BD6BA6B704E}"/>
          </ac:grpSpMkLst>
        </pc:grpChg>
        <pc:picChg chg="del">
          <ac:chgData name="Andreas Bräsen" userId="7af54d246c158795" providerId="LiveId" clId="{5C2BE041-F647-4D8D-9FDB-C4AC4A37CF06}" dt="2023-03-24T16:48:58.245" v="567" actId="478"/>
          <ac:picMkLst>
            <pc:docMk/>
            <pc:sldMk cId="2367823665" sldId="363"/>
            <ac:picMk id="4" creationId="{049ADA68-CE9D-413D-3AD7-E619493DAAD0}"/>
          </ac:picMkLst>
        </pc:picChg>
        <pc:cxnChg chg="add mod">
          <ac:chgData name="Andreas Bräsen" userId="7af54d246c158795" providerId="LiveId" clId="{5C2BE041-F647-4D8D-9FDB-C4AC4A37CF06}" dt="2023-03-24T16:50:15.405" v="584" actId="164"/>
          <ac:cxnSpMkLst>
            <pc:docMk/>
            <pc:sldMk cId="2367823665" sldId="363"/>
            <ac:cxnSpMk id="9" creationId="{3379161E-B391-9AF3-1224-A94A57971A96}"/>
          </ac:cxnSpMkLst>
        </pc:cxnChg>
        <pc:cxnChg chg="add mod">
          <ac:chgData name="Andreas Bräsen" userId="7af54d246c158795" providerId="LiveId" clId="{5C2BE041-F647-4D8D-9FDB-C4AC4A37CF06}" dt="2023-03-24T16:50:15.405" v="584" actId="164"/>
          <ac:cxnSpMkLst>
            <pc:docMk/>
            <pc:sldMk cId="2367823665" sldId="363"/>
            <ac:cxnSpMk id="10" creationId="{B2B19600-5588-B90F-5ECB-64F5EE784F98}"/>
          </ac:cxnSpMkLst>
        </pc:cxnChg>
      </pc:sldChg>
      <pc:sldChg chg="modAnim">
        <pc:chgData name="Andreas Bräsen" userId="7af54d246c158795" providerId="LiveId" clId="{5C2BE041-F647-4D8D-9FDB-C4AC4A37CF06}" dt="2023-03-24T17:39:32.402" v="679"/>
        <pc:sldMkLst>
          <pc:docMk/>
          <pc:sldMk cId="1213459407" sldId="364"/>
        </pc:sldMkLst>
      </pc:sldChg>
      <pc:sldChg chg="modAnim">
        <pc:chgData name="Andreas Bräsen" userId="7af54d246c158795" providerId="LiveId" clId="{5C2BE041-F647-4D8D-9FDB-C4AC4A37CF06}" dt="2023-03-24T17:48:24.149" v="699"/>
        <pc:sldMkLst>
          <pc:docMk/>
          <pc:sldMk cId="2122176423" sldId="365"/>
        </pc:sldMkLst>
      </pc:sldChg>
      <pc:sldChg chg="addSp delSp modSp mod">
        <pc:chgData name="Andreas Bräsen" userId="7af54d246c158795" providerId="LiveId" clId="{5C2BE041-F647-4D8D-9FDB-C4AC4A37CF06}" dt="2023-03-24T14:39:19.257" v="63" actId="1076"/>
        <pc:sldMkLst>
          <pc:docMk/>
          <pc:sldMk cId="1480439105" sldId="366"/>
        </pc:sldMkLst>
        <pc:picChg chg="add mod">
          <ac:chgData name="Andreas Bräsen" userId="7af54d246c158795" providerId="LiveId" clId="{5C2BE041-F647-4D8D-9FDB-C4AC4A37CF06}" dt="2023-03-24T14:39:19.257" v="63" actId="1076"/>
          <ac:picMkLst>
            <pc:docMk/>
            <pc:sldMk cId="1480439105" sldId="366"/>
            <ac:picMk id="5" creationId="{2457B918-CC7B-8929-899F-B09F4EC99324}"/>
          </ac:picMkLst>
        </pc:picChg>
        <pc:picChg chg="del">
          <ac:chgData name="Andreas Bräsen" userId="7af54d246c158795" providerId="LiveId" clId="{5C2BE041-F647-4D8D-9FDB-C4AC4A37CF06}" dt="2023-03-24T14:39:10.235" v="59" actId="478"/>
          <ac:picMkLst>
            <pc:docMk/>
            <pc:sldMk cId="1480439105" sldId="366"/>
            <ac:picMk id="7" creationId="{E6B80C27-3D3C-D531-D85A-18C7A489D730}"/>
          </ac:picMkLst>
        </pc:picChg>
      </pc:sldChg>
      <pc:sldChg chg="modSp mod">
        <pc:chgData name="Andreas Bräsen" userId="7af54d246c158795" providerId="LiveId" clId="{5C2BE041-F647-4D8D-9FDB-C4AC4A37CF06}" dt="2023-03-24T17:56:17.924" v="795" actId="20577"/>
        <pc:sldMkLst>
          <pc:docMk/>
          <pc:sldMk cId="238497100" sldId="367"/>
        </pc:sldMkLst>
        <pc:spChg chg="mod">
          <ac:chgData name="Andreas Bräsen" userId="7af54d246c158795" providerId="LiveId" clId="{5C2BE041-F647-4D8D-9FDB-C4AC4A37CF06}" dt="2023-03-24T17:56:17.924" v="795" actId="20577"/>
          <ac:spMkLst>
            <pc:docMk/>
            <pc:sldMk cId="238497100" sldId="367"/>
            <ac:spMk id="3" creationId="{E40663D3-092B-EF61-9E0F-83C15F0D74B2}"/>
          </ac:spMkLst>
        </pc:spChg>
      </pc:sldChg>
      <pc:sldChg chg="modSp mod">
        <pc:chgData name="Andreas Bräsen" userId="7af54d246c158795" providerId="LiveId" clId="{5C2BE041-F647-4D8D-9FDB-C4AC4A37CF06}" dt="2023-03-24T17:52:26.226" v="750" actId="122"/>
        <pc:sldMkLst>
          <pc:docMk/>
          <pc:sldMk cId="1776603491" sldId="368"/>
        </pc:sldMkLst>
        <pc:spChg chg="mod">
          <ac:chgData name="Andreas Bräsen" userId="7af54d246c158795" providerId="LiveId" clId="{5C2BE041-F647-4D8D-9FDB-C4AC4A37CF06}" dt="2023-03-24T17:52:26.226" v="750" actId="122"/>
          <ac:spMkLst>
            <pc:docMk/>
            <pc:sldMk cId="1776603491" sldId="368"/>
            <ac:spMk id="2" creationId="{DD223AA0-7CFC-10C8-305D-E1EF4CD9D29F}"/>
          </ac:spMkLst>
        </pc:spChg>
      </pc:sldChg>
      <pc:sldChg chg="addSp modSp mod modAnim">
        <pc:chgData name="Andreas Bräsen" userId="7af54d246c158795" providerId="LiveId" clId="{5C2BE041-F647-4D8D-9FDB-C4AC4A37CF06}" dt="2023-03-24T17:58:51.872" v="817"/>
        <pc:sldMkLst>
          <pc:docMk/>
          <pc:sldMk cId="1997971750" sldId="370"/>
        </pc:sldMkLst>
        <pc:spChg chg="add mod">
          <ac:chgData name="Andreas Bräsen" userId="7af54d246c158795" providerId="LiveId" clId="{5C2BE041-F647-4D8D-9FDB-C4AC4A37CF06}" dt="2023-03-24T17:58:36.490" v="813"/>
          <ac:spMkLst>
            <pc:docMk/>
            <pc:sldMk cId="1997971750" sldId="370"/>
            <ac:spMk id="8" creationId="{E0CE0624-DAA4-D4C9-BE4B-83ABA078AB1B}"/>
          </ac:spMkLst>
        </pc:spChg>
        <pc:picChg chg="add mod">
          <ac:chgData name="Andreas Bräsen" userId="7af54d246c158795" providerId="LiveId" clId="{5C2BE041-F647-4D8D-9FDB-C4AC4A37CF06}" dt="2023-03-24T17:58:04.811" v="809" actId="1076"/>
          <ac:picMkLst>
            <pc:docMk/>
            <pc:sldMk cId="1997971750" sldId="370"/>
            <ac:picMk id="4" creationId="{4F8AE269-6F67-A0F6-43AC-E6F3F587016C}"/>
          </ac:picMkLst>
        </pc:picChg>
        <pc:picChg chg="mod">
          <ac:chgData name="Andreas Bräsen" userId="7af54d246c158795" providerId="LiveId" clId="{5C2BE041-F647-4D8D-9FDB-C4AC4A37CF06}" dt="2023-03-24T17:57:49.168" v="806" actId="1076"/>
          <ac:picMkLst>
            <pc:docMk/>
            <pc:sldMk cId="1997971750" sldId="370"/>
            <ac:picMk id="5" creationId="{6DFE4658-1B78-526A-F2BD-C61534548BE2}"/>
          </ac:picMkLst>
        </pc:picChg>
      </pc:sldChg>
      <pc:sldChg chg="del">
        <pc:chgData name="Andreas Bräsen" userId="7af54d246c158795" providerId="LiveId" clId="{5C2BE041-F647-4D8D-9FDB-C4AC4A37CF06}" dt="2023-03-24T23:20:40.746" v="842" actId="47"/>
        <pc:sldMkLst>
          <pc:docMk/>
          <pc:sldMk cId="3708007166" sldId="371"/>
        </pc:sldMkLst>
      </pc:sldChg>
      <pc:sldChg chg="del mod modShow">
        <pc:chgData name="Andreas Bräsen" userId="7af54d246c158795" providerId="LiveId" clId="{5C2BE041-F647-4D8D-9FDB-C4AC4A37CF06}" dt="2023-03-24T23:20:36.724" v="840" actId="47"/>
        <pc:sldMkLst>
          <pc:docMk/>
          <pc:sldMk cId="140395384" sldId="372"/>
        </pc:sldMkLst>
      </pc:sldChg>
      <pc:sldChg chg="addSp modSp ord modAnim">
        <pc:chgData name="Andreas Bräsen" userId="7af54d246c158795" providerId="LiveId" clId="{5C2BE041-F647-4D8D-9FDB-C4AC4A37CF06}" dt="2023-03-24T18:11:11.912" v="822"/>
        <pc:sldMkLst>
          <pc:docMk/>
          <pc:sldMk cId="1905863440" sldId="373"/>
        </pc:sldMkLst>
        <pc:spChg chg="mod">
          <ac:chgData name="Andreas Bräsen" userId="7af54d246c158795" providerId="LiveId" clId="{5C2BE041-F647-4D8D-9FDB-C4AC4A37CF06}" dt="2023-03-24T18:10:57.712" v="819" actId="164"/>
          <ac:spMkLst>
            <pc:docMk/>
            <pc:sldMk cId="1905863440" sldId="373"/>
            <ac:spMk id="3" creationId="{DAD34DCB-4C45-5332-8EBE-88170A786B53}"/>
          </ac:spMkLst>
        </pc:spChg>
        <pc:spChg chg="mod">
          <ac:chgData name="Andreas Bräsen" userId="7af54d246c158795" providerId="LiveId" clId="{5C2BE041-F647-4D8D-9FDB-C4AC4A37CF06}" dt="2023-03-24T18:11:11.022" v="821" actId="164"/>
          <ac:spMkLst>
            <pc:docMk/>
            <pc:sldMk cId="1905863440" sldId="373"/>
            <ac:spMk id="4" creationId="{AC66A686-F727-A82E-8F1E-497D0FBC7F61}"/>
          </ac:spMkLst>
        </pc:spChg>
        <pc:spChg chg="mod">
          <ac:chgData name="Andreas Bräsen" userId="7af54d246c158795" providerId="LiveId" clId="{5C2BE041-F647-4D8D-9FDB-C4AC4A37CF06}" dt="2023-03-24T18:10:57.712" v="819" actId="164"/>
          <ac:spMkLst>
            <pc:docMk/>
            <pc:sldMk cId="1905863440" sldId="373"/>
            <ac:spMk id="5" creationId="{34EA7E27-4FF0-FD4E-F179-0363C16DA49B}"/>
          </ac:spMkLst>
        </pc:spChg>
        <pc:spChg chg="mod">
          <ac:chgData name="Andreas Bräsen" userId="7af54d246c158795" providerId="LiveId" clId="{5C2BE041-F647-4D8D-9FDB-C4AC4A37CF06}" dt="2023-03-24T18:11:11.022" v="821" actId="164"/>
          <ac:spMkLst>
            <pc:docMk/>
            <pc:sldMk cId="1905863440" sldId="373"/>
            <ac:spMk id="6" creationId="{F4FE88BA-B48B-E74E-447D-56897B96FFCC}"/>
          </ac:spMkLst>
        </pc:spChg>
        <pc:grpChg chg="add mod">
          <ac:chgData name="Andreas Bräsen" userId="7af54d246c158795" providerId="LiveId" clId="{5C2BE041-F647-4D8D-9FDB-C4AC4A37CF06}" dt="2023-03-24T18:10:57.712" v="819" actId="164"/>
          <ac:grpSpMkLst>
            <pc:docMk/>
            <pc:sldMk cId="1905863440" sldId="373"/>
            <ac:grpSpMk id="7" creationId="{61D56711-012C-F982-1C6E-6998C4DF5234}"/>
          </ac:grpSpMkLst>
        </pc:grpChg>
        <pc:grpChg chg="add mod">
          <ac:chgData name="Andreas Bräsen" userId="7af54d246c158795" providerId="LiveId" clId="{5C2BE041-F647-4D8D-9FDB-C4AC4A37CF06}" dt="2023-03-24T18:11:11.022" v="821" actId="164"/>
          <ac:grpSpMkLst>
            <pc:docMk/>
            <pc:sldMk cId="1905863440" sldId="373"/>
            <ac:grpSpMk id="8" creationId="{DF44C87F-9B11-4CE2-7E35-57C75393C9E5}"/>
          </ac:grpSpMkLst>
        </pc:grpChg>
      </pc:sldChg>
      <pc:sldChg chg="addSp delSp modSp mod modAnim">
        <pc:chgData name="Andreas Bräsen" userId="7af54d246c158795" providerId="LiveId" clId="{5C2BE041-F647-4D8D-9FDB-C4AC4A37CF06}" dt="2023-03-24T18:19:16.911" v="826" actId="1076"/>
        <pc:sldMkLst>
          <pc:docMk/>
          <pc:sldMk cId="1256766956" sldId="374"/>
        </pc:sldMkLst>
        <pc:spChg chg="add mod">
          <ac:chgData name="Andreas Bräsen" userId="7af54d246c158795" providerId="LiveId" clId="{5C2BE041-F647-4D8D-9FDB-C4AC4A37CF06}" dt="2023-03-24T18:19:16.911" v="826" actId="1076"/>
          <ac:spMkLst>
            <pc:docMk/>
            <pc:sldMk cId="1256766956" sldId="374"/>
            <ac:spMk id="5" creationId="{567431EF-7E5D-6EC9-EA6D-3104E343CAFC}"/>
          </ac:spMkLst>
        </pc:spChg>
        <pc:spChg chg="add mod">
          <ac:chgData name="Andreas Bräsen" userId="7af54d246c158795" providerId="LiveId" clId="{5C2BE041-F647-4D8D-9FDB-C4AC4A37CF06}" dt="2023-03-24T18:19:12.151" v="825" actId="1076"/>
          <ac:spMkLst>
            <pc:docMk/>
            <pc:sldMk cId="1256766956" sldId="374"/>
            <ac:spMk id="8" creationId="{0DA413FF-6BAA-172F-3E72-6EBE062E5CE1}"/>
          </ac:spMkLst>
        </pc:spChg>
        <pc:picChg chg="add mod ord">
          <ac:chgData name="Andreas Bräsen" userId="7af54d246c158795" providerId="LiveId" clId="{5C2BE041-F647-4D8D-9FDB-C4AC4A37CF06}" dt="2023-03-24T14:51:20.093" v="200" actId="1076"/>
          <ac:picMkLst>
            <pc:docMk/>
            <pc:sldMk cId="1256766956" sldId="374"/>
            <ac:picMk id="4" creationId="{B5F8230C-43F4-4A95-49C5-171A0EE03EC1}"/>
          </ac:picMkLst>
        </pc:picChg>
        <pc:picChg chg="del">
          <ac:chgData name="Andreas Bräsen" userId="7af54d246c158795" providerId="LiveId" clId="{5C2BE041-F647-4D8D-9FDB-C4AC4A37CF06}" dt="2023-03-24T14:51:17.377" v="199" actId="478"/>
          <ac:picMkLst>
            <pc:docMk/>
            <pc:sldMk cId="1256766956" sldId="374"/>
            <ac:picMk id="9" creationId="{B234091D-97AC-0DCF-8C9F-E45A855F86C8}"/>
          </ac:picMkLst>
        </pc:picChg>
      </pc:sldChg>
      <pc:sldChg chg="addSp delSp modSp mod ord">
        <pc:chgData name="Andreas Bräsen" userId="7af54d246c158795" providerId="LiveId" clId="{5C2BE041-F647-4D8D-9FDB-C4AC4A37CF06}" dt="2023-03-24T18:20:31.084" v="830"/>
        <pc:sldMkLst>
          <pc:docMk/>
          <pc:sldMk cId="2237691176" sldId="375"/>
        </pc:sldMkLst>
        <pc:picChg chg="add mod">
          <ac:chgData name="Andreas Bräsen" userId="7af54d246c158795" providerId="LiveId" clId="{5C2BE041-F647-4D8D-9FDB-C4AC4A37CF06}" dt="2023-03-24T15:18:20.284" v="252" actId="1076"/>
          <ac:picMkLst>
            <pc:docMk/>
            <pc:sldMk cId="2237691176" sldId="375"/>
            <ac:picMk id="4" creationId="{03631314-AAA6-2119-C700-9D4E82DF5B81}"/>
          </ac:picMkLst>
        </pc:picChg>
        <pc:picChg chg="del">
          <ac:chgData name="Andreas Bräsen" userId="7af54d246c158795" providerId="LiveId" clId="{5C2BE041-F647-4D8D-9FDB-C4AC4A37CF06}" dt="2023-03-24T15:18:13.589" v="249" actId="478"/>
          <ac:picMkLst>
            <pc:docMk/>
            <pc:sldMk cId="2237691176" sldId="375"/>
            <ac:picMk id="5" creationId="{5812F7CB-C255-5CCB-B02C-FC868D3D9744}"/>
          </ac:picMkLst>
        </pc:picChg>
      </pc:sldChg>
      <pc:sldChg chg="ord">
        <pc:chgData name="Andreas Bräsen" userId="7af54d246c158795" providerId="LiveId" clId="{5C2BE041-F647-4D8D-9FDB-C4AC4A37CF06}" dt="2023-03-24T18:20:17.505" v="828"/>
        <pc:sldMkLst>
          <pc:docMk/>
          <pc:sldMk cId="4213681660" sldId="376"/>
        </pc:sldMkLst>
      </pc:sldChg>
      <pc:sldChg chg="del">
        <pc:chgData name="Andreas Bräsen" userId="7af54d246c158795" providerId="LiveId" clId="{5C2BE041-F647-4D8D-9FDB-C4AC4A37CF06}" dt="2023-03-24T23:21:09.903" v="851" actId="47"/>
        <pc:sldMkLst>
          <pc:docMk/>
          <pc:sldMk cId="4134282946" sldId="380"/>
        </pc:sldMkLst>
      </pc:sldChg>
      <pc:sldChg chg="modSp mod">
        <pc:chgData name="Andreas Bräsen" userId="7af54d246c158795" providerId="LiveId" clId="{5C2BE041-F647-4D8D-9FDB-C4AC4A37CF06}" dt="2023-03-24T17:21:02.590" v="622" actId="14100"/>
        <pc:sldMkLst>
          <pc:docMk/>
          <pc:sldMk cId="4290968089" sldId="386"/>
        </pc:sldMkLst>
        <pc:picChg chg="mod">
          <ac:chgData name="Andreas Bräsen" userId="7af54d246c158795" providerId="LiveId" clId="{5C2BE041-F647-4D8D-9FDB-C4AC4A37CF06}" dt="2023-03-24T17:21:02.590" v="622" actId="14100"/>
          <ac:picMkLst>
            <pc:docMk/>
            <pc:sldMk cId="4290968089" sldId="386"/>
            <ac:picMk id="5" creationId="{3A759BD6-4593-C90D-48AF-33F2227781B9}"/>
          </ac:picMkLst>
        </pc:picChg>
      </pc:sldChg>
      <pc:sldChg chg="del">
        <pc:chgData name="Andreas Bräsen" userId="7af54d246c158795" providerId="LiveId" clId="{5C2BE041-F647-4D8D-9FDB-C4AC4A37CF06}" dt="2023-03-24T23:20:50.555" v="845" actId="47"/>
        <pc:sldMkLst>
          <pc:docMk/>
          <pc:sldMk cId="2095006379" sldId="389"/>
        </pc:sldMkLst>
      </pc:sldChg>
      <pc:sldChg chg="del">
        <pc:chgData name="Andreas Bräsen" userId="7af54d246c158795" providerId="LiveId" clId="{5C2BE041-F647-4D8D-9FDB-C4AC4A37CF06}" dt="2023-03-24T23:21:02.505" v="849" actId="47"/>
        <pc:sldMkLst>
          <pc:docMk/>
          <pc:sldMk cId="1930204430" sldId="391"/>
        </pc:sldMkLst>
      </pc:sldChg>
      <pc:sldChg chg="del">
        <pc:chgData name="Andreas Bräsen" userId="7af54d246c158795" providerId="LiveId" clId="{5C2BE041-F647-4D8D-9FDB-C4AC4A37CF06}" dt="2023-03-24T23:21:00.622" v="848" actId="47"/>
        <pc:sldMkLst>
          <pc:docMk/>
          <pc:sldMk cId="1550128217" sldId="392"/>
        </pc:sldMkLst>
      </pc:sldChg>
      <pc:sldChg chg="addSp delSp modSp mod">
        <pc:chgData name="Andreas Bräsen" userId="7af54d246c158795" providerId="LiveId" clId="{5C2BE041-F647-4D8D-9FDB-C4AC4A37CF06}" dt="2023-03-24T17:44:56.552" v="696" actId="122"/>
        <pc:sldMkLst>
          <pc:docMk/>
          <pc:sldMk cId="3579877213" sldId="395"/>
        </pc:sldMkLst>
        <pc:spChg chg="mod">
          <ac:chgData name="Andreas Bräsen" userId="7af54d246c158795" providerId="LiveId" clId="{5C2BE041-F647-4D8D-9FDB-C4AC4A37CF06}" dt="2023-03-24T17:44:56.552" v="696" actId="122"/>
          <ac:spMkLst>
            <pc:docMk/>
            <pc:sldMk cId="3579877213" sldId="395"/>
            <ac:spMk id="2" creationId="{C6FD33FC-D3E6-E63F-8A1D-F0D234019BD2}"/>
          </ac:spMkLst>
        </pc:spChg>
        <pc:spChg chg="add mod">
          <ac:chgData name="Andreas Bräsen" userId="7af54d246c158795" providerId="LiveId" clId="{5C2BE041-F647-4D8D-9FDB-C4AC4A37CF06}" dt="2023-03-24T15:42:22.979" v="565" actId="1076"/>
          <ac:spMkLst>
            <pc:docMk/>
            <pc:sldMk cId="3579877213" sldId="395"/>
            <ac:spMk id="11" creationId="{C1FEEFDB-4019-9239-FE74-0388A0E291D1}"/>
          </ac:spMkLst>
        </pc:spChg>
        <pc:picChg chg="add del mod">
          <ac:chgData name="Andreas Bräsen" userId="7af54d246c158795" providerId="LiveId" clId="{5C2BE041-F647-4D8D-9FDB-C4AC4A37CF06}" dt="2023-03-24T15:41:47.479" v="509" actId="478"/>
          <ac:picMkLst>
            <pc:docMk/>
            <pc:sldMk cId="3579877213" sldId="395"/>
            <ac:picMk id="4" creationId="{E45303D0-CD17-2FF4-EDE7-62CC2733B52D}"/>
          </ac:picMkLst>
        </pc:picChg>
        <pc:picChg chg="del">
          <ac:chgData name="Andreas Bräsen" userId="7af54d246c158795" providerId="LiveId" clId="{5C2BE041-F647-4D8D-9FDB-C4AC4A37CF06}" dt="2023-03-24T15:41:18.319" v="503" actId="478"/>
          <ac:picMkLst>
            <pc:docMk/>
            <pc:sldMk cId="3579877213" sldId="395"/>
            <ac:picMk id="5" creationId="{07925B66-2235-B871-000F-DE707F2ABED4}"/>
          </ac:picMkLst>
        </pc:picChg>
        <pc:picChg chg="add del">
          <ac:chgData name="Andreas Bräsen" userId="7af54d246c158795" providerId="LiveId" clId="{5C2BE041-F647-4D8D-9FDB-C4AC4A37CF06}" dt="2023-03-24T15:41:50.304" v="511" actId="478"/>
          <ac:picMkLst>
            <pc:docMk/>
            <pc:sldMk cId="3579877213" sldId="395"/>
            <ac:picMk id="8" creationId="{2EB4BB9A-D856-22E6-9FE5-B008A5C2EF23}"/>
          </ac:picMkLst>
        </pc:picChg>
        <pc:picChg chg="add mod">
          <ac:chgData name="Andreas Bräsen" userId="7af54d246c158795" providerId="LiveId" clId="{5C2BE041-F647-4D8D-9FDB-C4AC4A37CF06}" dt="2023-03-24T15:42:27.914" v="566" actId="1076"/>
          <ac:picMkLst>
            <pc:docMk/>
            <pc:sldMk cId="3579877213" sldId="395"/>
            <ac:picMk id="10" creationId="{7FFF9D36-C049-A2F9-2D73-40955057C13E}"/>
          </ac:picMkLst>
        </pc:picChg>
      </pc:sldChg>
      <pc:sldChg chg="addSp delSp modSp new mod ord">
        <pc:chgData name="Andreas Bräsen" userId="7af54d246c158795" providerId="LiveId" clId="{5C2BE041-F647-4D8D-9FDB-C4AC4A37CF06}" dt="2023-03-24T18:03:21.855" v="818" actId="478"/>
        <pc:sldMkLst>
          <pc:docMk/>
          <pc:sldMk cId="4213425620" sldId="396"/>
        </pc:sldMkLst>
        <pc:spChg chg="mod">
          <ac:chgData name="Andreas Bräsen" userId="7af54d246c158795" providerId="LiveId" clId="{5C2BE041-F647-4D8D-9FDB-C4AC4A37CF06}" dt="2023-03-24T14:42:46.886" v="105" actId="1076"/>
          <ac:spMkLst>
            <pc:docMk/>
            <pc:sldMk cId="4213425620" sldId="396"/>
            <ac:spMk id="2" creationId="{20DA31B0-48A5-9930-4661-3ED4078D8418}"/>
          </ac:spMkLst>
        </pc:spChg>
        <pc:spChg chg="add del mod">
          <ac:chgData name="Andreas Bräsen" userId="7af54d246c158795" providerId="LiveId" clId="{5C2BE041-F647-4D8D-9FDB-C4AC4A37CF06}" dt="2023-03-24T18:03:21.855" v="818" actId="478"/>
          <ac:spMkLst>
            <pc:docMk/>
            <pc:sldMk cId="4213425620" sldId="396"/>
            <ac:spMk id="23" creationId="{6E954DF3-CB9D-FA58-7F86-F0CEC94138CC}"/>
          </ac:spMkLst>
        </pc:spChg>
        <pc:spChg chg="add mod">
          <ac:chgData name="Andreas Bräsen" userId="7af54d246c158795" providerId="LiveId" clId="{5C2BE041-F647-4D8D-9FDB-C4AC4A37CF06}" dt="2023-03-24T14:50:15.081" v="191"/>
          <ac:spMkLst>
            <pc:docMk/>
            <pc:sldMk cId="4213425620" sldId="396"/>
            <ac:spMk id="24" creationId="{365B0181-B0CF-0AC7-D3F1-37AF04F2D948}"/>
          </ac:spMkLst>
        </pc:spChg>
        <pc:picChg chg="add del">
          <ac:chgData name="Andreas Bräsen" userId="7af54d246c158795" providerId="LiveId" clId="{5C2BE041-F647-4D8D-9FDB-C4AC4A37CF06}" dt="2023-03-24T14:43:09.825" v="106" actId="478"/>
          <ac:picMkLst>
            <pc:docMk/>
            <pc:sldMk cId="4213425620" sldId="396"/>
            <ac:picMk id="4" creationId="{C834377E-488D-F527-F681-EFE2622490B7}"/>
          </ac:picMkLst>
        </pc:picChg>
        <pc:picChg chg="add mod">
          <ac:chgData name="Andreas Bräsen" userId="7af54d246c158795" providerId="LiveId" clId="{5C2BE041-F647-4D8D-9FDB-C4AC4A37CF06}" dt="2023-03-24T14:50:06.673" v="190" actId="1076"/>
          <ac:picMkLst>
            <pc:docMk/>
            <pc:sldMk cId="4213425620" sldId="396"/>
            <ac:picMk id="6" creationId="{DEBD3460-833F-3FAD-5B74-EBCD046BDB67}"/>
          </ac:picMkLst>
        </pc:picChg>
        <pc:picChg chg="add mod">
          <ac:chgData name="Andreas Bräsen" userId="7af54d246c158795" providerId="LiveId" clId="{5C2BE041-F647-4D8D-9FDB-C4AC4A37CF06}" dt="2023-03-24T14:50:06.673" v="190" actId="1076"/>
          <ac:picMkLst>
            <pc:docMk/>
            <pc:sldMk cId="4213425620" sldId="396"/>
            <ac:picMk id="8" creationId="{D1D8A91A-48CC-6499-310B-12FF9905D90F}"/>
          </ac:picMkLst>
        </pc:picChg>
        <pc:picChg chg="add mod">
          <ac:chgData name="Andreas Bräsen" userId="7af54d246c158795" providerId="LiveId" clId="{5C2BE041-F647-4D8D-9FDB-C4AC4A37CF06}" dt="2023-03-24T14:50:06.673" v="190" actId="1076"/>
          <ac:picMkLst>
            <pc:docMk/>
            <pc:sldMk cId="4213425620" sldId="396"/>
            <ac:picMk id="10" creationId="{6FA65BEF-10AB-AB3D-9DD7-B8E60AD81F2E}"/>
          </ac:picMkLst>
        </pc:picChg>
        <pc:picChg chg="add mod">
          <ac:chgData name="Andreas Bräsen" userId="7af54d246c158795" providerId="LiveId" clId="{5C2BE041-F647-4D8D-9FDB-C4AC4A37CF06}" dt="2023-03-24T14:50:06.673" v="190" actId="1076"/>
          <ac:picMkLst>
            <pc:docMk/>
            <pc:sldMk cId="4213425620" sldId="396"/>
            <ac:picMk id="12" creationId="{9255B37E-1DFA-9F74-810D-979838EE9FE2}"/>
          </ac:picMkLst>
        </pc:picChg>
        <pc:picChg chg="add mod">
          <ac:chgData name="Andreas Bräsen" userId="7af54d246c158795" providerId="LiveId" clId="{5C2BE041-F647-4D8D-9FDB-C4AC4A37CF06}" dt="2023-03-24T14:50:06.673" v="190" actId="1076"/>
          <ac:picMkLst>
            <pc:docMk/>
            <pc:sldMk cId="4213425620" sldId="396"/>
            <ac:picMk id="14" creationId="{06C0930D-AB84-B36B-8844-3E757124C7B1}"/>
          </ac:picMkLst>
        </pc:picChg>
        <pc:picChg chg="add mod">
          <ac:chgData name="Andreas Bräsen" userId="7af54d246c158795" providerId="LiveId" clId="{5C2BE041-F647-4D8D-9FDB-C4AC4A37CF06}" dt="2023-03-24T14:50:06.673" v="190" actId="1076"/>
          <ac:picMkLst>
            <pc:docMk/>
            <pc:sldMk cId="4213425620" sldId="396"/>
            <ac:picMk id="16" creationId="{6C0E1FA6-6A86-2EDD-1BEB-716B7DCBF42D}"/>
          </ac:picMkLst>
        </pc:picChg>
        <pc:picChg chg="add mod">
          <ac:chgData name="Andreas Bräsen" userId="7af54d246c158795" providerId="LiveId" clId="{5C2BE041-F647-4D8D-9FDB-C4AC4A37CF06}" dt="2023-03-24T14:50:06.673" v="190" actId="1076"/>
          <ac:picMkLst>
            <pc:docMk/>
            <pc:sldMk cId="4213425620" sldId="396"/>
            <ac:picMk id="18" creationId="{EA022CC4-DF9B-C525-4BA1-0632EB1C9303}"/>
          </ac:picMkLst>
        </pc:picChg>
        <pc:picChg chg="add mod">
          <ac:chgData name="Andreas Bräsen" userId="7af54d246c158795" providerId="LiveId" clId="{5C2BE041-F647-4D8D-9FDB-C4AC4A37CF06}" dt="2023-03-24T14:50:06.673" v="190" actId="1076"/>
          <ac:picMkLst>
            <pc:docMk/>
            <pc:sldMk cId="4213425620" sldId="396"/>
            <ac:picMk id="20" creationId="{B5AE1CEA-DD5B-71EB-E3B2-2B14E3EECB69}"/>
          </ac:picMkLst>
        </pc:picChg>
        <pc:picChg chg="add mod">
          <ac:chgData name="Andreas Bräsen" userId="7af54d246c158795" providerId="LiveId" clId="{5C2BE041-F647-4D8D-9FDB-C4AC4A37CF06}" dt="2023-03-24T14:50:06.673" v="190" actId="1076"/>
          <ac:picMkLst>
            <pc:docMk/>
            <pc:sldMk cId="4213425620" sldId="396"/>
            <ac:picMk id="22" creationId="{704E5E51-5211-E227-2BD3-BC3013B2A3AF}"/>
          </ac:picMkLst>
        </pc:picChg>
      </pc:sldChg>
      <pc:sldChg chg="addSp delSp modSp new del mod ord modShow">
        <pc:chgData name="Andreas Bräsen" userId="7af54d246c158795" providerId="LiveId" clId="{5C2BE041-F647-4D8D-9FDB-C4AC4A37CF06}" dt="2023-03-24T23:20:37.971" v="841" actId="47"/>
        <pc:sldMkLst>
          <pc:docMk/>
          <pc:sldMk cId="2054111034" sldId="397"/>
        </pc:sldMkLst>
        <pc:spChg chg="mod">
          <ac:chgData name="Andreas Bräsen" userId="7af54d246c158795" providerId="LiveId" clId="{5C2BE041-F647-4D8D-9FDB-C4AC4A37CF06}" dt="2023-03-24T14:53:14.523" v="223" actId="1076"/>
          <ac:spMkLst>
            <pc:docMk/>
            <pc:sldMk cId="2054111034" sldId="397"/>
            <ac:spMk id="2" creationId="{7E8BC143-01EA-6427-3D5B-7D09B48AC6C0}"/>
          </ac:spMkLst>
        </pc:spChg>
        <pc:spChg chg="del">
          <ac:chgData name="Andreas Bräsen" userId="7af54d246c158795" providerId="LiveId" clId="{5C2BE041-F647-4D8D-9FDB-C4AC4A37CF06}" dt="2023-03-24T14:52:46.557" v="202" actId="478"/>
          <ac:spMkLst>
            <pc:docMk/>
            <pc:sldMk cId="2054111034" sldId="397"/>
            <ac:spMk id="3" creationId="{A8286A83-4800-B49F-29BA-ECA9D17AB6D3}"/>
          </ac:spMkLst>
        </pc:spChg>
        <pc:spChg chg="add mod">
          <ac:chgData name="Andreas Bräsen" userId="7af54d246c158795" providerId="LiveId" clId="{5C2BE041-F647-4D8D-9FDB-C4AC4A37CF06}" dt="2023-03-24T14:53:31.919" v="227" actId="1076"/>
          <ac:spMkLst>
            <pc:docMk/>
            <pc:sldMk cId="2054111034" sldId="397"/>
            <ac:spMk id="6" creationId="{6285BFEB-E234-2D0C-7C6B-A2D86AD154AA}"/>
          </ac:spMkLst>
        </pc:spChg>
        <pc:spChg chg="add mod">
          <ac:chgData name="Andreas Bräsen" userId="7af54d246c158795" providerId="LiveId" clId="{5C2BE041-F647-4D8D-9FDB-C4AC4A37CF06}" dt="2023-03-24T14:54:01.400" v="233" actId="1582"/>
          <ac:spMkLst>
            <pc:docMk/>
            <pc:sldMk cId="2054111034" sldId="397"/>
            <ac:spMk id="7" creationId="{9AB71F73-A2BC-703E-97FF-28B73148DE5A}"/>
          </ac:spMkLst>
        </pc:spChg>
        <pc:picChg chg="add mod">
          <ac:chgData name="Andreas Bräsen" userId="7af54d246c158795" providerId="LiveId" clId="{5C2BE041-F647-4D8D-9FDB-C4AC4A37CF06}" dt="2023-03-24T14:53:16.883" v="224" actId="1076"/>
          <ac:picMkLst>
            <pc:docMk/>
            <pc:sldMk cId="2054111034" sldId="397"/>
            <ac:picMk id="5" creationId="{39CBC103-112E-5EC2-E618-CC1129E2817E}"/>
          </ac:picMkLst>
        </pc:picChg>
      </pc:sldChg>
      <pc:sldChg chg="addSp delSp modSp add mod">
        <pc:chgData name="Andreas Bräsen" userId="7af54d246c158795" providerId="LiveId" clId="{5C2BE041-F647-4D8D-9FDB-C4AC4A37CF06}" dt="2023-03-24T15:26:13.936" v="457" actId="1035"/>
        <pc:sldMkLst>
          <pc:docMk/>
          <pc:sldMk cId="2421334382" sldId="398"/>
        </pc:sldMkLst>
        <pc:spChg chg="add mod">
          <ac:chgData name="Andreas Bräsen" userId="7af54d246c158795" providerId="LiveId" clId="{5C2BE041-F647-4D8D-9FDB-C4AC4A37CF06}" dt="2023-03-24T15:24:24.426" v="433" actId="1076"/>
          <ac:spMkLst>
            <pc:docMk/>
            <pc:sldMk cId="2421334382" sldId="398"/>
            <ac:spMk id="8" creationId="{2B356983-DBE6-BD24-1BB2-99C928A2DC7F}"/>
          </ac:spMkLst>
        </pc:spChg>
        <pc:spChg chg="add mod">
          <ac:chgData name="Andreas Bräsen" userId="7af54d246c158795" providerId="LiveId" clId="{5C2BE041-F647-4D8D-9FDB-C4AC4A37CF06}" dt="2023-03-24T15:24:32.374" v="436" actId="1076"/>
          <ac:spMkLst>
            <pc:docMk/>
            <pc:sldMk cId="2421334382" sldId="398"/>
            <ac:spMk id="10" creationId="{981AAF8D-61C2-4681-1D38-47A7CE80551B}"/>
          </ac:spMkLst>
        </pc:spChg>
        <pc:spChg chg="add mod">
          <ac:chgData name="Andreas Bräsen" userId="7af54d246c158795" providerId="LiveId" clId="{5C2BE041-F647-4D8D-9FDB-C4AC4A37CF06}" dt="2023-03-24T15:23:12.610" v="394" actId="20577"/>
          <ac:spMkLst>
            <pc:docMk/>
            <pc:sldMk cId="2421334382" sldId="398"/>
            <ac:spMk id="11" creationId="{1C904A54-B93B-4272-7C42-857553AE6371}"/>
          </ac:spMkLst>
        </pc:spChg>
        <pc:spChg chg="add mod">
          <ac:chgData name="Andreas Bräsen" userId="7af54d246c158795" providerId="LiveId" clId="{5C2BE041-F647-4D8D-9FDB-C4AC4A37CF06}" dt="2023-03-24T15:24:30.695" v="435" actId="1076"/>
          <ac:spMkLst>
            <pc:docMk/>
            <pc:sldMk cId="2421334382" sldId="398"/>
            <ac:spMk id="12" creationId="{D1B71F0E-DE08-2DC8-D3CD-E6DB23F7C7C9}"/>
          </ac:spMkLst>
        </pc:spChg>
        <pc:spChg chg="add mod">
          <ac:chgData name="Andreas Bräsen" userId="7af54d246c158795" providerId="LiveId" clId="{5C2BE041-F647-4D8D-9FDB-C4AC4A37CF06}" dt="2023-03-24T15:24:19.519" v="432" actId="20577"/>
          <ac:spMkLst>
            <pc:docMk/>
            <pc:sldMk cId="2421334382" sldId="398"/>
            <ac:spMk id="13" creationId="{144E4990-4EA4-2C57-2090-4114385EF7D4}"/>
          </ac:spMkLst>
        </pc:spChg>
        <pc:spChg chg="add mod">
          <ac:chgData name="Andreas Bräsen" userId="7af54d246c158795" providerId="LiveId" clId="{5C2BE041-F647-4D8D-9FDB-C4AC4A37CF06}" dt="2023-03-24T15:26:13.936" v="457" actId="1035"/>
          <ac:spMkLst>
            <pc:docMk/>
            <pc:sldMk cId="2421334382" sldId="398"/>
            <ac:spMk id="14" creationId="{1582A58D-8C25-A937-43C5-C38D0C173041}"/>
          </ac:spMkLst>
        </pc:spChg>
        <pc:spChg chg="add mod">
          <ac:chgData name="Andreas Bräsen" userId="7af54d246c158795" providerId="LiveId" clId="{5C2BE041-F647-4D8D-9FDB-C4AC4A37CF06}" dt="2023-03-24T15:26:11.064" v="454" actId="1035"/>
          <ac:spMkLst>
            <pc:docMk/>
            <pc:sldMk cId="2421334382" sldId="398"/>
            <ac:spMk id="15" creationId="{7431BBFB-E671-8455-8CF3-32BDC9462558}"/>
          </ac:spMkLst>
        </pc:spChg>
        <pc:picChg chg="add del mod">
          <ac:chgData name="Andreas Bräsen" userId="7af54d246c158795" providerId="LiveId" clId="{5C2BE041-F647-4D8D-9FDB-C4AC4A37CF06}" dt="2023-03-24T15:21:05.726" v="259" actId="478"/>
          <ac:picMkLst>
            <pc:docMk/>
            <pc:sldMk cId="2421334382" sldId="398"/>
            <ac:picMk id="5" creationId="{17D16ADA-7F77-6F94-F0B4-FA3DB82CFB86}"/>
          </ac:picMkLst>
        </pc:picChg>
        <pc:picChg chg="add mod">
          <ac:chgData name="Andreas Bräsen" userId="7af54d246c158795" providerId="LiveId" clId="{5C2BE041-F647-4D8D-9FDB-C4AC4A37CF06}" dt="2023-03-24T15:21:21.131" v="262" actId="1076"/>
          <ac:picMkLst>
            <pc:docMk/>
            <pc:sldMk cId="2421334382" sldId="398"/>
            <ac:picMk id="7" creationId="{F0632CE4-C477-75C8-64BB-0DC47F84F49B}"/>
          </ac:picMkLst>
        </pc:picChg>
        <pc:picChg chg="del">
          <ac:chgData name="Andreas Bräsen" userId="7af54d246c158795" providerId="LiveId" clId="{5C2BE041-F647-4D8D-9FDB-C4AC4A37CF06}" dt="2023-03-24T15:20:54.440" v="255" actId="478"/>
          <ac:picMkLst>
            <pc:docMk/>
            <pc:sldMk cId="2421334382" sldId="398"/>
            <ac:picMk id="9" creationId="{3AED0269-7FD8-8DC0-6CF0-C02489778A59}"/>
          </ac:picMkLst>
        </pc:picChg>
      </pc:sldChg>
    </pc:docChg>
  </pc:docChgLst>
  <pc:docChgLst>
    <pc:chgData name="Andreas Bräsen" userId="7af54d246c158795" providerId="LiveId" clId="{18E734D7-ACE3-49DB-B4C7-8ED357B28F1C}"/>
    <pc:docChg chg="custSel addSld modSld modShowInfo">
      <pc:chgData name="Andreas Bräsen" userId="7af54d246c158795" providerId="LiveId" clId="{18E734D7-ACE3-49DB-B4C7-8ED357B28F1C}" dt="2020-06-20T11:02:24.568" v="12" actId="20577"/>
      <pc:docMkLst>
        <pc:docMk/>
      </pc:docMkLst>
      <pc:sldChg chg="modSp mod">
        <pc:chgData name="Andreas Bräsen" userId="7af54d246c158795" providerId="LiveId" clId="{18E734D7-ACE3-49DB-B4C7-8ED357B28F1C}" dt="2020-06-20T11:02:24.568" v="12" actId="20577"/>
        <pc:sldMkLst>
          <pc:docMk/>
          <pc:sldMk cId="1602535051" sldId="256"/>
        </pc:sldMkLst>
        <pc:spChg chg="mod">
          <ac:chgData name="Andreas Bräsen" userId="7af54d246c158795" providerId="LiveId" clId="{18E734D7-ACE3-49DB-B4C7-8ED357B28F1C}" dt="2020-06-20T11:02:24.568" v="12" actId="20577"/>
          <ac:spMkLst>
            <pc:docMk/>
            <pc:sldMk cId="1602535051" sldId="256"/>
            <ac:spMk id="3" creationId="{45A31A1F-EB88-4B1A-BBD8-2DCCC9D0093B}"/>
          </ac:spMkLst>
        </pc:spChg>
      </pc:sldChg>
      <pc:sldChg chg="addSp delSp modSp new mod">
        <pc:chgData name="Andreas Bräsen" userId="7af54d246c158795" providerId="LiveId" clId="{18E734D7-ACE3-49DB-B4C7-8ED357B28F1C}" dt="2020-06-20T10:58:47.622" v="11" actId="1076"/>
        <pc:sldMkLst>
          <pc:docMk/>
          <pc:sldMk cId="2646213022" sldId="287"/>
        </pc:sldMkLst>
        <pc:spChg chg="mod">
          <ac:chgData name="Andreas Bräsen" userId="7af54d246c158795" providerId="LiveId" clId="{18E734D7-ACE3-49DB-B4C7-8ED357B28F1C}" dt="2020-06-20T10:58:39.717" v="7"/>
          <ac:spMkLst>
            <pc:docMk/>
            <pc:sldMk cId="2646213022" sldId="287"/>
            <ac:spMk id="2" creationId="{B1C307A7-A33E-4F8A-A811-EE2254B7ABC1}"/>
          </ac:spMkLst>
        </pc:spChg>
        <pc:spChg chg="del">
          <ac:chgData name="Andreas Bräsen" userId="7af54d246c158795" providerId="LiveId" clId="{18E734D7-ACE3-49DB-B4C7-8ED357B28F1C}" dt="2020-06-20T10:58:08.563" v="5" actId="478"/>
          <ac:spMkLst>
            <pc:docMk/>
            <pc:sldMk cId="2646213022" sldId="287"/>
            <ac:spMk id="3" creationId="{A58F99D6-522F-40B6-B809-0B4853FB13DE}"/>
          </ac:spMkLst>
        </pc:spChg>
        <pc:picChg chg="add mod">
          <ac:chgData name="Andreas Bräsen" userId="7af54d246c158795" providerId="LiveId" clId="{18E734D7-ACE3-49DB-B4C7-8ED357B28F1C}" dt="2020-06-20T10:58:47.622" v="11" actId="1076"/>
          <ac:picMkLst>
            <pc:docMk/>
            <pc:sldMk cId="2646213022" sldId="287"/>
            <ac:picMk id="1026" creationId="{ECEAB0F9-D103-42AC-A649-9E4FA7D69968}"/>
          </ac:picMkLst>
        </pc:picChg>
      </pc:sldChg>
    </pc:docChg>
  </pc:docChgLst>
  <pc:docChgLst>
    <pc:chgData name="Andreas Bräsen" userId="7af54d246c158795" providerId="LiveId" clId="{168B75F8-4F09-48DF-802E-420D369CCE9C}"/>
    <pc:docChg chg="delSld modSld">
      <pc:chgData name="Andreas Bräsen" userId="7af54d246c158795" providerId="LiveId" clId="{168B75F8-4F09-48DF-802E-420D369CCE9C}" dt="2020-06-20T05:11:06.080" v="7" actId="47"/>
      <pc:docMkLst>
        <pc:docMk/>
      </pc:docMkLst>
      <pc:sldChg chg="modSp mod">
        <pc:chgData name="Andreas Bräsen" userId="7af54d246c158795" providerId="LiveId" clId="{168B75F8-4F09-48DF-802E-420D369CCE9C}" dt="2020-06-20T05:09:06.314" v="6" actId="20577"/>
        <pc:sldMkLst>
          <pc:docMk/>
          <pc:sldMk cId="1602535051" sldId="256"/>
        </pc:sldMkLst>
        <pc:spChg chg="mod">
          <ac:chgData name="Andreas Bräsen" userId="7af54d246c158795" providerId="LiveId" clId="{168B75F8-4F09-48DF-802E-420D369CCE9C}" dt="2020-06-20T05:09:06.314" v="6" actId="20577"/>
          <ac:spMkLst>
            <pc:docMk/>
            <pc:sldMk cId="1602535051" sldId="256"/>
            <ac:spMk id="3" creationId="{45A31A1F-EB88-4B1A-BBD8-2DCCC9D0093B}"/>
          </ac:spMkLst>
        </pc:spChg>
      </pc:sldChg>
      <pc:sldChg chg="del">
        <pc:chgData name="Andreas Bräsen" userId="7af54d246c158795" providerId="LiveId" clId="{168B75F8-4F09-48DF-802E-420D369CCE9C}" dt="2020-06-20T05:11:06.080" v="7" actId="47"/>
        <pc:sldMkLst>
          <pc:docMk/>
          <pc:sldMk cId="1385576350" sldId="278"/>
        </pc:sldMkLst>
      </pc:sldChg>
    </pc:docChg>
  </pc:docChgLst>
  <pc:docChgLst>
    <pc:chgData name="Andreas Bräsen" userId="7af54d246c158795" providerId="LiveId" clId="{49BBF892-6CFB-4B1F-90F2-C95302FE663A}"/>
    <pc:docChg chg="undo custSel addSld delSld modSld sldOrd modShowInfo">
      <pc:chgData name="Andreas Bräsen" userId="7af54d246c158795" providerId="LiveId" clId="{49BBF892-6CFB-4B1F-90F2-C95302FE663A}" dt="2023-02-16T05:01:10.954" v="21544"/>
      <pc:docMkLst>
        <pc:docMk/>
      </pc:docMkLst>
      <pc:sldChg chg="addSp delSp modSp mod modNotesTx">
        <pc:chgData name="Andreas Bräsen" userId="7af54d246c158795" providerId="LiveId" clId="{49BBF892-6CFB-4B1F-90F2-C95302FE663A}" dt="2023-02-15T18:50:08.500" v="20714" actId="6549"/>
        <pc:sldMkLst>
          <pc:docMk/>
          <pc:sldMk cId="1602535051" sldId="256"/>
        </pc:sldMkLst>
        <pc:spChg chg="add mod">
          <ac:chgData name="Andreas Bräsen" userId="7af54d246c158795" providerId="LiveId" clId="{49BBF892-6CFB-4B1F-90F2-C95302FE663A}" dt="2023-02-12T08:33:24.006" v="12722" actId="1076"/>
          <ac:spMkLst>
            <pc:docMk/>
            <pc:sldMk cId="1602535051" sldId="256"/>
            <ac:spMk id="2" creationId="{C8F455F2-AA2F-CE9C-B3B2-7EBA0A9B2E32}"/>
          </ac:spMkLst>
        </pc:spChg>
        <pc:spChg chg="mod">
          <ac:chgData name="Andreas Bräsen" userId="7af54d246c158795" providerId="LiveId" clId="{49BBF892-6CFB-4B1F-90F2-C95302FE663A}" dt="2023-02-12T08:33:18.609" v="12721" actId="27636"/>
          <ac:spMkLst>
            <pc:docMk/>
            <pc:sldMk cId="1602535051" sldId="256"/>
            <ac:spMk id="3" creationId="{45A31A1F-EB88-4B1A-BBD8-2DCCC9D0093B}"/>
          </ac:spMkLst>
        </pc:spChg>
        <pc:picChg chg="add del mod">
          <ac:chgData name="Andreas Bräsen" userId="7af54d246c158795" providerId="LiveId" clId="{49BBF892-6CFB-4B1F-90F2-C95302FE663A}" dt="2023-02-12T06:26:57.802" v="10873" actId="478"/>
          <ac:picMkLst>
            <pc:docMk/>
            <pc:sldMk cId="1602535051" sldId="256"/>
            <ac:picMk id="4" creationId="{06204B98-210C-983D-B77C-0B3C5386E9D5}"/>
          </ac:picMkLst>
        </pc:picChg>
        <pc:picChg chg="del mod">
          <ac:chgData name="Andreas Bräsen" userId="7af54d246c158795" providerId="LiveId" clId="{49BBF892-6CFB-4B1F-90F2-C95302FE663A}" dt="2023-02-12T06:28:14.759" v="10978" actId="478"/>
          <ac:picMkLst>
            <pc:docMk/>
            <pc:sldMk cId="1602535051" sldId="256"/>
            <ac:picMk id="5" creationId="{1BF665A8-5F8B-4298-83BA-C283D6C0B8CE}"/>
          </ac:picMkLst>
        </pc:picChg>
        <pc:picChg chg="add mod">
          <ac:chgData name="Andreas Bräsen" userId="7af54d246c158795" providerId="LiveId" clId="{49BBF892-6CFB-4B1F-90F2-C95302FE663A}" dt="2023-02-12T06:29:31.396" v="10991" actId="1076"/>
          <ac:picMkLst>
            <pc:docMk/>
            <pc:sldMk cId="1602535051" sldId="256"/>
            <ac:picMk id="2050" creationId="{1B840149-484A-3BB1-1C3C-C4407EB9D5EF}"/>
          </ac:picMkLst>
        </pc:picChg>
      </pc:sldChg>
      <pc:sldChg chg="addSp modSp mod modNotesTx">
        <pc:chgData name="Andreas Bräsen" userId="7af54d246c158795" providerId="LiveId" clId="{49BBF892-6CFB-4B1F-90F2-C95302FE663A}" dt="2023-02-15T19:24:12.707" v="21081" actId="108"/>
        <pc:sldMkLst>
          <pc:docMk/>
          <pc:sldMk cId="3209026568" sldId="257"/>
        </pc:sldMkLst>
        <pc:spChg chg="mod">
          <ac:chgData name="Andreas Bräsen" userId="7af54d246c158795" providerId="LiveId" clId="{49BBF892-6CFB-4B1F-90F2-C95302FE663A}" dt="2023-02-15T19:24:12.707" v="21081" actId="108"/>
          <ac:spMkLst>
            <pc:docMk/>
            <pc:sldMk cId="3209026568" sldId="257"/>
            <ac:spMk id="2" creationId="{02E521C8-53E4-4727-8F12-80DB569D4A32}"/>
          </ac:spMkLst>
        </pc:spChg>
        <pc:spChg chg="mod">
          <ac:chgData name="Andreas Bräsen" userId="7af54d246c158795" providerId="LiveId" clId="{49BBF892-6CFB-4B1F-90F2-C95302FE663A}" dt="2023-02-12T13:51:39.917" v="16083"/>
          <ac:spMkLst>
            <pc:docMk/>
            <pc:sldMk cId="3209026568" sldId="257"/>
            <ac:spMk id="3" creationId="{251F633D-4255-4FF9-BF22-80D53E0A2B72}"/>
          </ac:spMkLst>
        </pc:spChg>
        <pc:spChg chg="mod">
          <ac:chgData name="Andreas Bräsen" userId="7af54d246c158795" providerId="LiveId" clId="{49BBF892-6CFB-4B1F-90F2-C95302FE663A}" dt="2023-02-12T13:52:29.618" v="16116"/>
          <ac:spMkLst>
            <pc:docMk/>
            <pc:sldMk cId="3209026568" sldId="257"/>
            <ac:spMk id="4" creationId="{EA22DF96-22FB-4729-83B6-B50D10839C78}"/>
          </ac:spMkLst>
        </pc:spChg>
        <pc:spChg chg="add mod">
          <ac:chgData name="Andreas Bräsen" userId="7af54d246c158795" providerId="LiveId" clId="{49BBF892-6CFB-4B1F-90F2-C95302FE663A}" dt="2023-02-15T04:23:04.832" v="20026"/>
          <ac:spMkLst>
            <pc:docMk/>
            <pc:sldMk cId="3209026568" sldId="257"/>
            <ac:spMk id="5" creationId="{DDB54B06-AB21-1714-8068-FEB83084A3E9}"/>
          </ac:spMkLst>
        </pc:spChg>
        <pc:picChg chg="mod">
          <ac:chgData name="Andreas Bräsen" userId="7af54d246c158795" providerId="LiveId" clId="{49BBF892-6CFB-4B1F-90F2-C95302FE663A}" dt="2023-02-12T13:51:44.970" v="16084" actId="1076"/>
          <ac:picMkLst>
            <pc:docMk/>
            <pc:sldMk cId="3209026568" sldId="257"/>
            <ac:picMk id="1026" creationId="{ED5CF1D4-1992-4EAD-A90E-D64A1ED034E6}"/>
          </ac:picMkLst>
        </pc:picChg>
      </pc:sldChg>
      <pc:sldChg chg="addSp modSp mod">
        <pc:chgData name="Andreas Bräsen" userId="7af54d246c158795" providerId="LiveId" clId="{49BBF892-6CFB-4B1F-90F2-C95302FE663A}" dt="2023-02-15T19:24:23.798" v="21082" actId="108"/>
        <pc:sldMkLst>
          <pc:docMk/>
          <pc:sldMk cId="1206117973" sldId="258"/>
        </pc:sldMkLst>
        <pc:spChg chg="mod">
          <ac:chgData name="Andreas Bräsen" userId="7af54d246c158795" providerId="LiveId" clId="{49BBF892-6CFB-4B1F-90F2-C95302FE663A}" dt="2023-02-15T19:24:23.798" v="21082" actId="108"/>
          <ac:spMkLst>
            <pc:docMk/>
            <pc:sldMk cId="1206117973" sldId="258"/>
            <ac:spMk id="2" creationId="{F2B79DBE-4C56-4D4A-B2F8-E388BDEAA355}"/>
          </ac:spMkLst>
        </pc:spChg>
        <pc:spChg chg="mod">
          <ac:chgData name="Andreas Bräsen" userId="7af54d246c158795" providerId="LiveId" clId="{49BBF892-6CFB-4B1F-90F2-C95302FE663A}" dt="2023-02-12T14:24:08.755" v="16666"/>
          <ac:spMkLst>
            <pc:docMk/>
            <pc:sldMk cId="1206117973" sldId="258"/>
            <ac:spMk id="3" creationId="{86CE51E0-A289-4C8E-8CF3-1D6235F9D401}"/>
          </ac:spMkLst>
        </pc:spChg>
        <pc:spChg chg="mod">
          <ac:chgData name="Andreas Bräsen" userId="7af54d246c158795" providerId="LiveId" clId="{49BBF892-6CFB-4B1F-90F2-C95302FE663A}" dt="2023-02-13T05:18:15.002" v="19111"/>
          <ac:spMkLst>
            <pc:docMk/>
            <pc:sldMk cId="1206117973" sldId="258"/>
            <ac:spMk id="5" creationId="{28EFD5A7-0F90-4DE8-B293-17E6E19CBCD4}"/>
          </ac:spMkLst>
        </pc:spChg>
        <pc:spChg chg="add mod">
          <ac:chgData name="Andreas Bräsen" userId="7af54d246c158795" providerId="LiveId" clId="{49BBF892-6CFB-4B1F-90F2-C95302FE663A}" dt="2023-02-15T04:23:15.824" v="20027"/>
          <ac:spMkLst>
            <pc:docMk/>
            <pc:sldMk cId="1206117973" sldId="258"/>
            <ac:spMk id="6" creationId="{68EA6E40-35A4-6535-1307-6C067E6FB105}"/>
          </ac:spMkLst>
        </pc:spChg>
        <pc:picChg chg="mod">
          <ac:chgData name="Andreas Bräsen" userId="7af54d246c158795" providerId="LiveId" clId="{49BBF892-6CFB-4B1F-90F2-C95302FE663A}" dt="2023-02-15T18:30:06.987" v="20560" actId="1076"/>
          <ac:picMkLst>
            <pc:docMk/>
            <pc:sldMk cId="1206117973" sldId="258"/>
            <ac:picMk id="4" creationId="{FFC52549-D69D-4D4C-BD9B-5D93522D274D}"/>
          </ac:picMkLst>
        </pc:picChg>
      </pc:sldChg>
      <pc:sldChg chg="addSp modSp mod">
        <pc:chgData name="Andreas Bräsen" userId="7af54d246c158795" providerId="LiveId" clId="{49BBF892-6CFB-4B1F-90F2-C95302FE663A}" dt="2023-02-15T19:24:04.345" v="21080" actId="108"/>
        <pc:sldMkLst>
          <pc:docMk/>
          <pc:sldMk cId="2013065121" sldId="259"/>
        </pc:sldMkLst>
        <pc:spChg chg="mod">
          <ac:chgData name="Andreas Bräsen" userId="7af54d246c158795" providerId="LiveId" clId="{49BBF892-6CFB-4B1F-90F2-C95302FE663A}" dt="2023-02-15T19:24:04.345" v="21080" actId="108"/>
          <ac:spMkLst>
            <pc:docMk/>
            <pc:sldMk cId="2013065121" sldId="259"/>
            <ac:spMk id="2" creationId="{A02DE29E-90C1-4293-B629-0DED73BB89F7}"/>
          </ac:spMkLst>
        </pc:spChg>
        <pc:spChg chg="mod">
          <ac:chgData name="Andreas Bräsen" userId="7af54d246c158795" providerId="LiveId" clId="{49BBF892-6CFB-4B1F-90F2-C95302FE663A}" dt="2023-02-15T18:30:23.358" v="20561" actId="790"/>
          <ac:spMkLst>
            <pc:docMk/>
            <pc:sldMk cId="2013065121" sldId="259"/>
            <ac:spMk id="3" creationId="{8A47E93A-7D43-43F4-9BAB-CDC2CB98D0C1}"/>
          </ac:spMkLst>
        </pc:spChg>
        <pc:spChg chg="mod">
          <ac:chgData name="Andreas Bräsen" userId="7af54d246c158795" providerId="LiveId" clId="{49BBF892-6CFB-4B1F-90F2-C95302FE663A}" dt="2023-02-15T18:30:23.358" v="20561" actId="790"/>
          <ac:spMkLst>
            <pc:docMk/>
            <pc:sldMk cId="2013065121" sldId="259"/>
            <ac:spMk id="5" creationId="{A53CA270-6984-4D0B-95AC-528A6429E103}"/>
          </ac:spMkLst>
        </pc:spChg>
        <pc:spChg chg="add mod">
          <ac:chgData name="Andreas Bräsen" userId="7af54d246c158795" providerId="LiveId" clId="{49BBF892-6CFB-4B1F-90F2-C95302FE663A}" dt="2023-02-15T18:30:23.358" v="20561" actId="790"/>
          <ac:spMkLst>
            <pc:docMk/>
            <pc:sldMk cId="2013065121" sldId="259"/>
            <ac:spMk id="6" creationId="{50EEEB0F-69F8-7AC1-5D3C-0495DE3BBCFF}"/>
          </ac:spMkLst>
        </pc:spChg>
      </pc:sldChg>
      <pc:sldChg chg="addSp modSp mod">
        <pc:chgData name="Andreas Bräsen" userId="7af54d246c158795" providerId="LiveId" clId="{49BBF892-6CFB-4B1F-90F2-C95302FE663A}" dt="2023-02-15T19:24:34.380" v="21083" actId="108"/>
        <pc:sldMkLst>
          <pc:docMk/>
          <pc:sldMk cId="1148867154" sldId="260"/>
        </pc:sldMkLst>
        <pc:spChg chg="mod">
          <ac:chgData name="Andreas Bräsen" userId="7af54d246c158795" providerId="LiveId" clId="{49BBF892-6CFB-4B1F-90F2-C95302FE663A}" dt="2023-02-15T19:24:34.380" v="21083" actId="108"/>
          <ac:spMkLst>
            <pc:docMk/>
            <pc:sldMk cId="1148867154" sldId="260"/>
            <ac:spMk id="2" creationId="{9BE613EA-29AB-44A8-A5D8-9416429CF82D}"/>
          </ac:spMkLst>
        </pc:spChg>
        <pc:spChg chg="mod">
          <ac:chgData name="Andreas Bräsen" userId="7af54d246c158795" providerId="LiveId" clId="{49BBF892-6CFB-4B1F-90F2-C95302FE663A}" dt="2023-02-12T14:27:15.401" v="16713"/>
          <ac:spMkLst>
            <pc:docMk/>
            <pc:sldMk cId="1148867154" sldId="260"/>
            <ac:spMk id="3" creationId="{2754CE80-28E6-465D-838A-56EA35B33898}"/>
          </ac:spMkLst>
        </pc:spChg>
        <pc:spChg chg="mod">
          <ac:chgData name="Andreas Bräsen" userId="7af54d246c158795" providerId="LiveId" clId="{49BBF892-6CFB-4B1F-90F2-C95302FE663A}" dt="2023-02-13T05:18:34.723" v="19127"/>
          <ac:spMkLst>
            <pc:docMk/>
            <pc:sldMk cId="1148867154" sldId="260"/>
            <ac:spMk id="5" creationId="{B04576DA-B905-4EBD-94B8-E2E1A6576F46}"/>
          </ac:spMkLst>
        </pc:spChg>
        <pc:spChg chg="add mod">
          <ac:chgData name="Andreas Bräsen" userId="7af54d246c158795" providerId="LiveId" clId="{49BBF892-6CFB-4B1F-90F2-C95302FE663A}" dt="2023-02-15T04:23:27.614" v="20029"/>
          <ac:spMkLst>
            <pc:docMk/>
            <pc:sldMk cId="1148867154" sldId="260"/>
            <ac:spMk id="6" creationId="{5E602E28-6873-80F6-84B2-7233BE1021DB}"/>
          </ac:spMkLst>
        </pc:spChg>
      </pc:sldChg>
      <pc:sldChg chg="addSp modSp mod modNotesTx">
        <pc:chgData name="Andreas Bräsen" userId="7af54d246c158795" providerId="LiveId" clId="{49BBF892-6CFB-4B1F-90F2-C95302FE663A}" dt="2023-02-15T19:24:40.234" v="21084" actId="108"/>
        <pc:sldMkLst>
          <pc:docMk/>
          <pc:sldMk cId="286533107" sldId="261"/>
        </pc:sldMkLst>
        <pc:spChg chg="mod">
          <ac:chgData name="Andreas Bräsen" userId="7af54d246c158795" providerId="LiveId" clId="{49BBF892-6CFB-4B1F-90F2-C95302FE663A}" dt="2023-02-15T19:24:40.234" v="21084" actId="108"/>
          <ac:spMkLst>
            <pc:docMk/>
            <pc:sldMk cId="286533107" sldId="261"/>
            <ac:spMk id="2" creationId="{3DC9241F-B6E8-4E71-8F6D-DC67D804D8C4}"/>
          </ac:spMkLst>
        </pc:spChg>
        <pc:spChg chg="mod ord">
          <ac:chgData name="Andreas Bräsen" userId="7af54d246c158795" providerId="LiveId" clId="{49BBF892-6CFB-4B1F-90F2-C95302FE663A}" dt="2023-02-12T15:39:15.969" v="18078" actId="166"/>
          <ac:spMkLst>
            <pc:docMk/>
            <pc:sldMk cId="286533107" sldId="261"/>
            <ac:spMk id="3" creationId="{B0E870D7-3DE1-4381-A5F6-09874DD6BBB1}"/>
          </ac:spMkLst>
        </pc:spChg>
        <pc:spChg chg="mod">
          <ac:chgData name="Andreas Bräsen" userId="7af54d246c158795" providerId="LiveId" clId="{49BBF892-6CFB-4B1F-90F2-C95302FE663A}" dt="2023-02-13T05:18:45.934" v="19129" actId="14100"/>
          <ac:spMkLst>
            <pc:docMk/>
            <pc:sldMk cId="286533107" sldId="261"/>
            <ac:spMk id="5" creationId="{5A1F6449-2780-4739-8F0E-D86F8A7E257D}"/>
          </ac:spMkLst>
        </pc:spChg>
        <pc:spChg chg="add mod">
          <ac:chgData name="Andreas Bräsen" userId="7af54d246c158795" providerId="LiveId" clId="{49BBF892-6CFB-4B1F-90F2-C95302FE663A}" dt="2023-02-15T04:23:30.059" v="20030"/>
          <ac:spMkLst>
            <pc:docMk/>
            <pc:sldMk cId="286533107" sldId="261"/>
            <ac:spMk id="6" creationId="{46B988FB-3677-4D73-43E3-9A075747B313}"/>
          </ac:spMkLst>
        </pc:spChg>
        <pc:picChg chg="mod">
          <ac:chgData name="Andreas Bräsen" userId="7af54d246c158795" providerId="LiveId" clId="{49BBF892-6CFB-4B1F-90F2-C95302FE663A}" dt="2023-02-12T15:39:18.190" v="18079" actId="1076"/>
          <ac:picMkLst>
            <pc:docMk/>
            <pc:sldMk cId="286533107" sldId="261"/>
            <ac:picMk id="4" creationId="{3F0FBB13-F1B0-4954-80AE-3BE8ED1A6AA9}"/>
          </ac:picMkLst>
        </pc:picChg>
      </pc:sldChg>
      <pc:sldChg chg="addSp modSp mod">
        <pc:chgData name="Andreas Bräsen" userId="7af54d246c158795" providerId="LiveId" clId="{49BBF892-6CFB-4B1F-90F2-C95302FE663A}" dt="2023-02-15T19:24:52.512" v="21085" actId="108"/>
        <pc:sldMkLst>
          <pc:docMk/>
          <pc:sldMk cId="3262787938" sldId="262"/>
        </pc:sldMkLst>
        <pc:spChg chg="mod">
          <ac:chgData name="Andreas Bräsen" userId="7af54d246c158795" providerId="LiveId" clId="{49BBF892-6CFB-4B1F-90F2-C95302FE663A}" dt="2023-02-15T19:24:52.512" v="21085" actId="108"/>
          <ac:spMkLst>
            <pc:docMk/>
            <pc:sldMk cId="3262787938" sldId="262"/>
            <ac:spMk id="2" creationId="{A421B075-5716-4614-AA7A-71F29A4B719F}"/>
          </ac:spMkLst>
        </pc:spChg>
        <pc:spChg chg="mod">
          <ac:chgData name="Andreas Bräsen" userId="7af54d246c158795" providerId="LiveId" clId="{49BBF892-6CFB-4B1F-90F2-C95302FE663A}" dt="2023-02-12T14:30:53.665" v="16838" actId="20577"/>
          <ac:spMkLst>
            <pc:docMk/>
            <pc:sldMk cId="3262787938" sldId="262"/>
            <ac:spMk id="3" creationId="{E859E711-B330-4433-BF73-1A086F1FB0E5}"/>
          </ac:spMkLst>
        </pc:spChg>
        <pc:spChg chg="mod">
          <ac:chgData name="Andreas Bräsen" userId="7af54d246c158795" providerId="LiveId" clId="{49BBF892-6CFB-4B1F-90F2-C95302FE663A}" dt="2023-02-13T05:19:02.599" v="19138" actId="1076"/>
          <ac:spMkLst>
            <pc:docMk/>
            <pc:sldMk cId="3262787938" sldId="262"/>
            <ac:spMk id="5" creationId="{A365B45E-8E82-453E-8327-A0657C02515B}"/>
          </ac:spMkLst>
        </pc:spChg>
        <pc:spChg chg="add mod">
          <ac:chgData name="Andreas Bräsen" userId="7af54d246c158795" providerId="LiveId" clId="{49BBF892-6CFB-4B1F-90F2-C95302FE663A}" dt="2023-02-15T04:24:19.061" v="20031"/>
          <ac:spMkLst>
            <pc:docMk/>
            <pc:sldMk cId="3262787938" sldId="262"/>
            <ac:spMk id="6" creationId="{F8AFC819-619C-6859-FA57-279BE1AB2EFA}"/>
          </ac:spMkLst>
        </pc:spChg>
      </pc:sldChg>
      <pc:sldChg chg="addSp modSp mod">
        <pc:chgData name="Andreas Bräsen" userId="7af54d246c158795" providerId="LiveId" clId="{49BBF892-6CFB-4B1F-90F2-C95302FE663A}" dt="2023-02-15T19:24:58.258" v="21086" actId="108"/>
        <pc:sldMkLst>
          <pc:docMk/>
          <pc:sldMk cId="4236792734" sldId="263"/>
        </pc:sldMkLst>
        <pc:spChg chg="mod">
          <ac:chgData name="Andreas Bräsen" userId="7af54d246c158795" providerId="LiveId" clId="{49BBF892-6CFB-4B1F-90F2-C95302FE663A}" dt="2023-02-15T19:24:58.258" v="21086" actId="108"/>
          <ac:spMkLst>
            <pc:docMk/>
            <pc:sldMk cId="4236792734" sldId="263"/>
            <ac:spMk id="2" creationId="{6E87C7A3-2C4C-40C6-9911-F7CB9EAC7F92}"/>
          </ac:spMkLst>
        </pc:spChg>
        <pc:spChg chg="mod">
          <ac:chgData name="Andreas Bräsen" userId="7af54d246c158795" providerId="LiveId" clId="{49BBF892-6CFB-4B1F-90F2-C95302FE663A}" dt="2023-02-12T14:31:23.142" v="16843" actId="5793"/>
          <ac:spMkLst>
            <pc:docMk/>
            <pc:sldMk cId="4236792734" sldId="263"/>
            <ac:spMk id="3" creationId="{19B2F5DF-ED14-4073-A6C6-AA17EB3E6A7E}"/>
          </ac:spMkLst>
        </pc:spChg>
        <pc:spChg chg="mod">
          <ac:chgData name="Andreas Bräsen" userId="7af54d246c158795" providerId="LiveId" clId="{49BBF892-6CFB-4B1F-90F2-C95302FE663A}" dt="2023-02-13T05:19:16.729" v="19153"/>
          <ac:spMkLst>
            <pc:docMk/>
            <pc:sldMk cId="4236792734" sldId="263"/>
            <ac:spMk id="5" creationId="{B9613563-ECC1-43C2-90C0-AD221CA21FC4}"/>
          </ac:spMkLst>
        </pc:spChg>
        <pc:spChg chg="add mod">
          <ac:chgData name="Andreas Bräsen" userId="7af54d246c158795" providerId="LiveId" clId="{49BBF892-6CFB-4B1F-90F2-C95302FE663A}" dt="2023-02-15T04:24:21.141" v="20032"/>
          <ac:spMkLst>
            <pc:docMk/>
            <pc:sldMk cId="4236792734" sldId="263"/>
            <ac:spMk id="6" creationId="{74CC823A-7E37-EE54-D5D9-6EB717473B75}"/>
          </ac:spMkLst>
        </pc:spChg>
      </pc:sldChg>
      <pc:sldChg chg="addSp modSp mod modNotesTx">
        <pc:chgData name="Andreas Bräsen" userId="7af54d246c158795" providerId="LiveId" clId="{49BBF892-6CFB-4B1F-90F2-C95302FE663A}" dt="2023-02-16T04:42:12.640" v="21453" actId="1076"/>
        <pc:sldMkLst>
          <pc:docMk/>
          <pc:sldMk cId="2260796021" sldId="264"/>
        </pc:sldMkLst>
        <pc:spChg chg="mod">
          <ac:chgData name="Andreas Bräsen" userId="7af54d246c158795" providerId="LiveId" clId="{49BBF892-6CFB-4B1F-90F2-C95302FE663A}" dt="2023-02-15T19:25:07.844" v="21088" actId="1076"/>
          <ac:spMkLst>
            <pc:docMk/>
            <pc:sldMk cId="2260796021" sldId="264"/>
            <ac:spMk id="2" creationId="{22A01A0A-32C9-4D67-ADC1-E44CE4EBE97B}"/>
          </ac:spMkLst>
        </pc:spChg>
        <pc:spChg chg="mod">
          <ac:chgData name="Andreas Bräsen" userId="7af54d246c158795" providerId="LiveId" clId="{49BBF892-6CFB-4B1F-90F2-C95302FE663A}" dt="2023-02-12T14:31:51.996" v="16846"/>
          <ac:spMkLst>
            <pc:docMk/>
            <pc:sldMk cId="2260796021" sldId="264"/>
            <ac:spMk id="3" creationId="{A7E79DA5-CC6C-4AC4-8676-848A34752403}"/>
          </ac:spMkLst>
        </pc:spChg>
        <pc:spChg chg="mod">
          <ac:chgData name="Andreas Bräsen" userId="7af54d246c158795" providerId="LiveId" clId="{49BBF892-6CFB-4B1F-90F2-C95302FE663A}" dt="2023-02-13T05:19:29.097" v="19164"/>
          <ac:spMkLst>
            <pc:docMk/>
            <pc:sldMk cId="2260796021" sldId="264"/>
            <ac:spMk id="5" creationId="{9B2DFF14-0D13-4DE6-84A3-E63107430B07}"/>
          </ac:spMkLst>
        </pc:spChg>
        <pc:spChg chg="add mod">
          <ac:chgData name="Andreas Bräsen" userId="7af54d246c158795" providerId="LiveId" clId="{49BBF892-6CFB-4B1F-90F2-C95302FE663A}" dt="2023-02-15T04:24:51.094" v="20043" actId="1076"/>
          <ac:spMkLst>
            <pc:docMk/>
            <pc:sldMk cId="2260796021" sldId="264"/>
            <ac:spMk id="6" creationId="{2B661396-0252-11BB-A485-29F894193982}"/>
          </ac:spMkLst>
        </pc:spChg>
        <pc:spChg chg="add mod">
          <ac:chgData name="Andreas Bräsen" userId="7af54d246c158795" providerId="LiveId" clId="{49BBF892-6CFB-4B1F-90F2-C95302FE663A}" dt="2023-02-16T04:42:12.640" v="21453" actId="1076"/>
          <ac:spMkLst>
            <pc:docMk/>
            <pc:sldMk cId="2260796021" sldId="264"/>
            <ac:spMk id="7" creationId="{2C39792F-0A63-EA25-23F7-0CA94DD2FBDB}"/>
          </ac:spMkLst>
        </pc:spChg>
        <pc:spChg chg="add mod">
          <ac:chgData name="Andreas Bräsen" userId="7af54d246c158795" providerId="LiveId" clId="{49BBF892-6CFB-4B1F-90F2-C95302FE663A}" dt="2023-02-16T04:42:07.929" v="21452"/>
          <ac:spMkLst>
            <pc:docMk/>
            <pc:sldMk cId="2260796021" sldId="264"/>
            <ac:spMk id="8" creationId="{5469E521-B3B2-77D7-1FBA-378A81E5C5C2}"/>
          </ac:spMkLst>
        </pc:spChg>
      </pc:sldChg>
      <pc:sldChg chg="addSp modSp mod">
        <pc:chgData name="Andreas Bräsen" userId="7af54d246c158795" providerId="LiveId" clId="{49BBF892-6CFB-4B1F-90F2-C95302FE663A}" dt="2023-02-16T04:43:39.363" v="21464" actId="108"/>
        <pc:sldMkLst>
          <pc:docMk/>
          <pc:sldMk cId="4151358026" sldId="265"/>
        </pc:sldMkLst>
        <pc:spChg chg="mod">
          <ac:chgData name="Andreas Bräsen" userId="7af54d246c158795" providerId="LiveId" clId="{49BBF892-6CFB-4B1F-90F2-C95302FE663A}" dt="2023-02-15T19:25:16.030" v="21089" actId="108"/>
          <ac:spMkLst>
            <pc:docMk/>
            <pc:sldMk cId="4151358026" sldId="265"/>
            <ac:spMk id="2" creationId="{E8EDBE4E-54CC-43B3-A05B-33287DA5E3DD}"/>
          </ac:spMkLst>
        </pc:spChg>
        <pc:spChg chg="mod">
          <ac:chgData name="Andreas Bräsen" userId="7af54d246c158795" providerId="LiveId" clId="{49BBF892-6CFB-4B1F-90F2-C95302FE663A}" dt="2023-02-16T04:43:39.363" v="21464" actId="108"/>
          <ac:spMkLst>
            <pc:docMk/>
            <pc:sldMk cId="4151358026" sldId="265"/>
            <ac:spMk id="3" creationId="{95AEEF84-3DD2-480D-B87E-1823705C4016}"/>
          </ac:spMkLst>
        </pc:spChg>
        <pc:spChg chg="mod">
          <ac:chgData name="Andreas Bräsen" userId="7af54d246c158795" providerId="LiveId" clId="{49BBF892-6CFB-4B1F-90F2-C95302FE663A}" dt="2023-02-15T18:14:28.074" v="20464" actId="20577"/>
          <ac:spMkLst>
            <pc:docMk/>
            <pc:sldMk cId="4151358026" sldId="265"/>
            <ac:spMk id="5" creationId="{5A4ED3B5-5240-4EDE-ACA4-6C083FC69A5E}"/>
          </ac:spMkLst>
        </pc:spChg>
        <pc:spChg chg="add mod">
          <ac:chgData name="Andreas Bräsen" userId="7af54d246c158795" providerId="LiveId" clId="{49BBF892-6CFB-4B1F-90F2-C95302FE663A}" dt="2023-02-15T04:25:06.008" v="20044"/>
          <ac:spMkLst>
            <pc:docMk/>
            <pc:sldMk cId="4151358026" sldId="265"/>
            <ac:spMk id="6" creationId="{43DFC929-3952-E84C-51E0-15AD6B2710A3}"/>
          </ac:spMkLst>
        </pc:spChg>
        <pc:picChg chg="mod">
          <ac:chgData name="Andreas Bräsen" userId="7af54d246c158795" providerId="LiveId" clId="{49BBF892-6CFB-4B1F-90F2-C95302FE663A}" dt="2023-02-12T14:33:16.767" v="16856" actId="1076"/>
          <ac:picMkLst>
            <pc:docMk/>
            <pc:sldMk cId="4151358026" sldId="265"/>
            <ac:picMk id="4" creationId="{DF82A1F5-B98C-4F6A-9410-3C9749E0404F}"/>
          </ac:picMkLst>
        </pc:picChg>
      </pc:sldChg>
      <pc:sldChg chg="addSp modSp mod modNotesTx">
        <pc:chgData name="Andreas Bräsen" userId="7af54d246c158795" providerId="LiveId" clId="{49BBF892-6CFB-4B1F-90F2-C95302FE663A}" dt="2023-02-16T04:55:34.449" v="21541" actId="113"/>
        <pc:sldMkLst>
          <pc:docMk/>
          <pc:sldMk cId="2218559958" sldId="266"/>
        </pc:sldMkLst>
        <pc:spChg chg="mod">
          <ac:chgData name="Andreas Bräsen" userId="7af54d246c158795" providerId="LiveId" clId="{49BBF892-6CFB-4B1F-90F2-C95302FE663A}" dt="2023-02-15T19:25:52.638" v="21091" actId="108"/>
          <ac:spMkLst>
            <pc:docMk/>
            <pc:sldMk cId="2218559958" sldId="266"/>
            <ac:spMk id="2" creationId="{62F399E6-B7A8-4D0A-AD99-39514E90AC63}"/>
          </ac:spMkLst>
        </pc:spChg>
        <pc:spChg chg="mod">
          <ac:chgData name="Andreas Bräsen" userId="7af54d246c158795" providerId="LiveId" clId="{49BBF892-6CFB-4B1F-90F2-C95302FE663A}" dt="2023-02-15T18:36:42.929" v="20667" actId="790"/>
          <ac:spMkLst>
            <pc:docMk/>
            <pc:sldMk cId="2218559958" sldId="266"/>
            <ac:spMk id="3" creationId="{FE43C907-9F0C-4380-A6C1-92C047D3FC08}"/>
          </ac:spMkLst>
        </pc:spChg>
        <pc:spChg chg="mod">
          <ac:chgData name="Andreas Bräsen" userId="7af54d246c158795" providerId="LiveId" clId="{49BBF892-6CFB-4B1F-90F2-C95302FE663A}" dt="2023-02-15T18:36:42.929" v="20667" actId="790"/>
          <ac:spMkLst>
            <pc:docMk/>
            <pc:sldMk cId="2218559958" sldId="266"/>
            <ac:spMk id="5" creationId="{BD04486C-B0F4-4BF0-BB54-F97EB363F2ED}"/>
          </ac:spMkLst>
        </pc:spChg>
        <pc:spChg chg="add mod">
          <ac:chgData name="Andreas Bräsen" userId="7af54d246c158795" providerId="LiveId" clId="{49BBF892-6CFB-4B1F-90F2-C95302FE663A}" dt="2023-02-15T18:36:42.929" v="20667" actId="790"/>
          <ac:spMkLst>
            <pc:docMk/>
            <pc:sldMk cId="2218559958" sldId="266"/>
            <ac:spMk id="6" creationId="{1BE68CFC-0485-84B4-BBBE-5F2F31632C3E}"/>
          </ac:spMkLst>
        </pc:spChg>
      </pc:sldChg>
      <pc:sldChg chg="addSp modSp mod modAnim">
        <pc:chgData name="Andreas Bräsen" userId="7af54d246c158795" providerId="LiveId" clId="{49BBF892-6CFB-4B1F-90F2-C95302FE663A}" dt="2023-02-15T19:25:58.820" v="21092" actId="108"/>
        <pc:sldMkLst>
          <pc:docMk/>
          <pc:sldMk cId="4069420691" sldId="267"/>
        </pc:sldMkLst>
        <pc:spChg chg="mod">
          <ac:chgData name="Andreas Bräsen" userId="7af54d246c158795" providerId="LiveId" clId="{49BBF892-6CFB-4B1F-90F2-C95302FE663A}" dt="2023-02-15T19:25:58.820" v="21092" actId="108"/>
          <ac:spMkLst>
            <pc:docMk/>
            <pc:sldMk cId="4069420691" sldId="267"/>
            <ac:spMk id="2" creationId="{3512BE72-9A91-4389-8411-1BB0A15FEB23}"/>
          </ac:spMkLst>
        </pc:spChg>
        <pc:spChg chg="mod">
          <ac:chgData name="Andreas Bräsen" userId="7af54d246c158795" providerId="LiveId" clId="{49BBF892-6CFB-4B1F-90F2-C95302FE663A}" dt="2023-02-15T18:37:01.899" v="20668" actId="1076"/>
          <ac:spMkLst>
            <pc:docMk/>
            <pc:sldMk cId="4069420691" sldId="267"/>
            <ac:spMk id="3" creationId="{67F48ADB-E4FB-43CF-AE0A-EA059B350A45}"/>
          </ac:spMkLst>
        </pc:spChg>
        <pc:spChg chg="mod">
          <ac:chgData name="Andreas Bräsen" userId="7af54d246c158795" providerId="LiveId" clId="{49BBF892-6CFB-4B1F-90F2-C95302FE663A}" dt="2023-02-13T05:20:04.374" v="19179" actId="14100"/>
          <ac:spMkLst>
            <pc:docMk/>
            <pc:sldMk cId="4069420691" sldId="267"/>
            <ac:spMk id="5" creationId="{CB109930-3656-422C-B609-8C762638C061}"/>
          </ac:spMkLst>
        </pc:spChg>
        <pc:spChg chg="add mod">
          <ac:chgData name="Andreas Bräsen" userId="7af54d246c158795" providerId="LiveId" clId="{49BBF892-6CFB-4B1F-90F2-C95302FE663A}" dt="2023-02-15T04:25:31.071" v="20047"/>
          <ac:spMkLst>
            <pc:docMk/>
            <pc:sldMk cId="4069420691" sldId="267"/>
            <ac:spMk id="6" creationId="{A80545C9-6EDC-9AC7-2329-6D9B476D8C2F}"/>
          </ac:spMkLst>
        </pc:spChg>
        <pc:picChg chg="mod">
          <ac:chgData name="Andreas Bräsen" userId="7af54d246c158795" providerId="LiveId" clId="{49BBF892-6CFB-4B1F-90F2-C95302FE663A}" dt="2023-02-12T14:46:44.180" v="17159" actId="1076"/>
          <ac:picMkLst>
            <pc:docMk/>
            <pc:sldMk cId="4069420691" sldId="267"/>
            <ac:picMk id="4" creationId="{51DE1789-FB09-4430-B6FA-313CAC8F23EF}"/>
          </ac:picMkLst>
        </pc:picChg>
        <pc:picChg chg="add mod">
          <ac:chgData name="Andreas Bräsen" userId="7af54d246c158795" providerId="LiveId" clId="{49BBF892-6CFB-4B1F-90F2-C95302FE663A}" dt="2023-02-12T14:46:45.780" v="17160" actId="1076"/>
          <ac:picMkLst>
            <pc:docMk/>
            <pc:sldMk cId="4069420691" sldId="267"/>
            <ac:picMk id="21506" creationId="{E1A5D390-418E-11A5-D926-68E0B641EC32}"/>
          </ac:picMkLst>
        </pc:picChg>
      </pc:sldChg>
      <pc:sldChg chg="addSp modSp mod">
        <pc:chgData name="Andreas Bräsen" userId="7af54d246c158795" providerId="LiveId" clId="{49BBF892-6CFB-4B1F-90F2-C95302FE663A}" dt="2023-02-15T19:26:03.725" v="21093" actId="108"/>
        <pc:sldMkLst>
          <pc:docMk/>
          <pc:sldMk cId="3381045489" sldId="268"/>
        </pc:sldMkLst>
        <pc:spChg chg="mod">
          <ac:chgData name="Andreas Bräsen" userId="7af54d246c158795" providerId="LiveId" clId="{49BBF892-6CFB-4B1F-90F2-C95302FE663A}" dt="2023-02-15T19:26:03.725" v="21093" actId="108"/>
          <ac:spMkLst>
            <pc:docMk/>
            <pc:sldMk cId="3381045489" sldId="268"/>
            <ac:spMk id="2" creationId="{02E922C1-1205-45E5-B196-0D1CB7605F62}"/>
          </ac:spMkLst>
        </pc:spChg>
        <pc:spChg chg="mod">
          <ac:chgData name="Andreas Bräsen" userId="7af54d246c158795" providerId="LiveId" clId="{49BBF892-6CFB-4B1F-90F2-C95302FE663A}" dt="2023-02-12T14:44:48.260" v="17156"/>
          <ac:spMkLst>
            <pc:docMk/>
            <pc:sldMk cId="3381045489" sldId="268"/>
            <ac:spMk id="3" creationId="{53BF05F0-F913-41E6-BBE7-C91466C0B928}"/>
          </ac:spMkLst>
        </pc:spChg>
        <pc:spChg chg="mod">
          <ac:chgData name="Andreas Bräsen" userId="7af54d246c158795" providerId="LiveId" clId="{49BBF892-6CFB-4B1F-90F2-C95302FE663A}" dt="2023-02-13T05:20:14.179" v="19182" actId="14100"/>
          <ac:spMkLst>
            <pc:docMk/>
            <pc:sldMk cId="3381045489" sldId="268"/>
            <ac:spMk id="5" creationId="{98E03F23-EC77-4CD7-9C08-2C215CD78DEF}"/>
          </ac:spMkLst>
        </pc:spChg>
        <pc:spChg chg="add mod">
          <ac:chgData name="Andreas Bräsen" userId="7af54d246c158795" providerId="LiveId" clId="{49BBF892-6CFB-4B1F-90F2-C95302FE663A}" dt="2023-02-15T04:25:33.421" v="20048"/>
          <ac:spMkLst>
            <pc:docMk/>
            <pc:sldMk cId="3381045489" sldId="268"/>
            <ac:spMk id="6" creationId="{695C58F7-BDAD-14C6-1CF7-D513231624DC}"/>
          </ac:spMkLst>
        </pc:spChg>
      </pc:sldChg>
      <pc:sldChg chg="modSp del mod ord modShow">
        <pc:chgData name="Andreas Bräsen" userId="7af54d246c158795" providerId="LiveId" clId="{49BBF892-6CFB-4B1F-90F2-C95302FE663A}" dt="2023-02-16T03:37:19.340" v="21225" actId="47"/>
        <pc:sldMkLst>
          <pc:docMk/>
          <pc:sldMk cId="3541801403" sldId="269"/>
        </pc:sldMkLst>
        <pc:spChg chg="mod">
          <ac:chgData name="Andreas Bräsen" userId="7af54d246c158795" providerId="LiveId" clId="{49BBF892-6CFB-4B1F-90F2-C95302FE663A}" dt="2023-02-12T08:33:17.948" v="12703"/>
          <ac:spMkLst>
            <pc:docMk/>
            <pc:sldMk cId="3541801403" sldId="269"/>
            <ac:spMk id="2" creationId="{AAF69271-56CD-49A1-90F8-27F87905210C}"/>
          </ac:spMkLst>
        </pc:spChg>
        <pc:picChg chg="mod">
          <ac:chgData name="Andreas Bräsen" userId="7af54d246c158795" providerId="LiveId" clId="{49BBF892-6CFB-4B1F-90F2-C95302FE663A}" dt="2023-02-12T15:00:02.901" v="17352" actId="14100"/>
          <ac:picMkLst>
            <pc:docMk/>
            <pc:sldMk cId="3541801403" sldId="269"/>
            <ac:picMk id="6" creationId="{410C785C-82A6-4D52-BC0F-553509891E3F}"/>
          </ac:picMkLst>
        </pc:picChg>
      </pc:sldChg>
      <pc:sldChg chg="modSp del mod">
        <pc:chgData name="Andreas Bräsen" userId="7af54d246c158795" providerId="LiveId" clId="{49BBF892-6CFB-4B1F-90F2-C95302FE663A}" dt="2023-02-12T13:45:04.081" v="16025" actId="47"/>
        <pc:sldMkLst>
          <pc:docMk/>
          <pc:sldMk cId="1999608088" sldId="270"/>
        </pc:sldMkLst>
        <pc:spChg chg="mod">
          <ac:chgData name="Andreas Bräsen" userId="7af54d246c158795" providerId="LiveId" clId="{49BBF892-6CFB-4B1F-90F2-C95302FE663A}" dt="2023-02-12T08:33:18.488" v="12714" actId="27636"/>
          <ac:spMkLst>
            <pc:docMk/>
            <pc:sldMk cId="1999608088" sldId="270"/>
            <ac:spMk id="2" creationId="{641D0666-3DE0-492E-8CC5-E0C80B86B228}"/>
          </ac:spMkLst>
        </pc:spChg>
      </pc:sldChg>
      <pc:sldChg chg="addSp delSp modSp mod modNotesTx">
        <pc:chgData name="Andreas Bräsen" userId="7af54d246c158795" providerId="LiveId" clId="{49BBF892-6CFB-4B1F-90F2-C95302FE663A}" dt="2023-02-15T18:22:49.551" v="20558" actId="1076"/>
        <pc:sldMkLst>
          <pc:docMk/>
          <pc:sldMk cId="748294231" sldId="271"/>
        </pc:sldMkLst>
        <pc:spChg chg="mod">
          <ac:chgData name="Andreas Bräsen" userId="7af54d246c158795" providerId="LiveId" clId="{49BBF892-6CFB-4B1F-90F2-C95302FE663A}" dt="2023-02-15T04:16:54.847" v="19993" actId="1076"/>
          <ac:spMkLst>
            <pc:docMk/>
            <pc:sldMk cId="748294231" sldId="271"/>
            <ac:spMk id="2" creationId="{81B77C73-F2F1-45BE-AAD7-90A930A64AF8}"/>
          </ac:spMkLst>
        </pc:spChg>
        <pc:spChg chg="add del mod">
          <ac:chgData name="Andreas Bräsen" userId="7af54d246c158795" providerId="LiveId" clId="{49BBF892-6CFB-4B1F-90F2-C95302FE663A}" dt="2023-02-15T04:19:34.901" v="20002" actId="478"/>
          <ac:spMkLst>
            <pc:docMk/>
            <pc:sldMk cId="748294231" sldId="271"/>
            <ac:spMk id="3" creationId="{4B0B1A6A-A031-FEC9-7ADB-A8D04D7BCDFE}"/>
          </ac:spMkLst>
        </pc:spChg>
        <pc:spChg chg="add mod">
          <ac:chgData name="Andreas Bräsen" userId="7af54d246c158795" providerId="LiveId" clId="{49BBF892-6CFB-4B1F-90F2-C95302FE663A}" dt="2023-02-15T04:22:18.739" v="20022" actId="20577"/>
          <ac:spMkLst>
            <pc:docMk/>
            <pc:sldMk cId="748294231" sldId="271"/>
            <ac:spMk id="24" creationId="{1B83CE54-F520-55EA-B967-80114B32BE58}"/>
          </ac:spMkLst>
        </pc:spChg>
        <pc:spChg chg="add mod">
          <ac:chgData name="Andreas Bräsen" userId="7af54d246c158795" providerId="LiveId" clId="{49BBF892-6CFB-4B1F-90F2-C95302FE663A}" dt="2023-02-15T18:22:34.046" v="20547" actId="14100"/>
          <ac:spMkLst>
            <pc:docMk/>
            <pc:sldMk cId="748294231" sldId="271"/>
            <ac:spMk id="27" creationId="{0AD42C28-6B9B-D55A-DC3A-F6EC28B5041B}"/>
          </ac:spMkLst>
        </pc:spChg>
        <pc:spChg chg="add mod">
          <ac:chgData name="Andreas Bräsen" userId="7af54d246c158795" providerId="LiveId" clId="{49BBF892-6CFB-4B1F-90F2-C95302FE663A}" dt="2023-02-15T18:22:38.917" v="20548" actId="207"/>
          <ac:spMkLst>
            <pc:docMk/>
            <pc:sldMk cId="748294231" sldId="271"/>
            <ac:spMk id="28" creationId="{28545F26-8AB2-8716-F3AA-67CBF4CFE663}"/>
          </ac:spMkLst>
        </pc:spChg>
        <pc:spChg chg="add mod">
          <ac:chgData name="Andreas Bräsen" userId="7af54d246c158795" providerId="LiveId" clId="{49BBF892-6CFB-4B1F-90F2-C95302FE663A}" dt="2023-02-15T18:22:49.551" v="20558" actId="1076"/>
          <ac:spMkLst>
            <pc:docMk/>
            <pc:sldMk cId="748294231" sldId="271"/>
            <ac:spMk id="29" creationId="{81AD1D95-3509-4AFA-75DD-B7F47D92D7E2}"/>
          </ac:spMkLst>
        </pc:spChg>
        <pc:picChg chg="add del mod">
          <ac:chgData name="Andreas Bräsen" userId="7af54d246c158795" providerId="LiveId" clId="{49BBF892-6CFB-4B1F-90F2-C95302FE663A}" dt="2023-02-12T13:49:21.884" v="16067" actId="478"/>
          <ac:picMkLst>
            <pc:docMk/>
            <pc:sldMk cId="748294231" sldId="271"/>
            <ac:picMk id="4" creationId="{EFD39181-B672-A7FB-24ED-98DE8EA4419F}"/>
          </ac:picMkLst>
        </pc:picChg>
        <pc:picChg chg="del">
          <ac:chgData name="Andreas Bräsen" userId="7af54d246c158795" providerId="LiveId" clId="{49BBF892-6CFB-4B1F-90F2-C95302FE663A}" dt="2023-01-26T04:15:40.735" v="3004" actId="478"/>
          <ac:picMkLst>
            <pc:docMk/>
            <pc:sldMk cId="748294231" sldId="271"/>
            <ac:picMk id="5" creationId="{9D54F93D-14C6-4C31-A6D4-6A94659F8C31}"/>
          </ac:picMkLst>
        </pc:picChg>
        <pc:picChg chg="add del mod">
          <ac:chgData name="Andreas Bräsen" userId="7af54d246c158795" providerId="LiveId" clId="{49BBF892-6CFB-4B1F-90F2-C95302FE663A}" dt="2023-02-15T04:19:11.243" v="19994" actId="478"/>
          <ac:picMkLst>
            <pc:docMk/>
            <pc:sldMk cId="748294231" sldId="271"/>
            <ac:picMk id="20" creationId="{B24AD170-711B-309E-6EF0-17CA998AD920}"/>
          </ac:picMkLst>
        </pc:picChg>
        <pc:picChg chg="add del mod">
          <ac:chgData name="Andreas Bräsen" userId="7af54d246c158795" providerId="LiveId" clId="{49BBF892-6CFB-4B1F-90F2-C95302FE663A}" dt="2023-02-15T04:22:34.793" v="20023" actId="478"/>
          <ac:picMkLst>
            <pc:docMk/>
            <pc:sldMk cId="748294231" sldId="271"/>
            <ac:picMk id="23" creationId="{F9E40ED5-25CC-637A-FBEF-9C105EFE8116}"/>
          </ac:picMkLst>
        </pc:picChg>
        <pc:picChg chg="add mod">
          <ac:chgData name="Andreas Bräsen" userId="7af54d246c158795" providerId="LiveId" clId="{49BBF892-6CFB-4B1F-90F2-C95302FE663A}" dt="2023-02-15T04:22:49.193" v="20025" actId="1076"/>
          <ac:picMkLst>
            <pc:docMk/>
            <pc:sldMk cId="748294231" sldId="271"/>
            <ac:picMk id="26" creationId="{52441698-9661-6008-1F88-F28870EABFA6}"/>
          </ac:picMkLst>
        </pc:picChg>
        <pc:cxnChg chg="add del mod">
          <ac:chgData name="Andreas Bräsen" userId="7af54d246c158795" providerId="LiveId" clId="{49BBF892-6CFB-4B1F-90F2-C95302FE663A}" dt="2023-02-15T04:19:39.890" v="20006" actId="478"/>
          <ac:cxnSpMkLst>
            <pc:docMk/>
            <pc:sldMk cId="748294231" sldId="271"/>
            <ac:cxnSpMk id="6" creationId="{45A18378-FE06-ABAE-CCD9-D7C35F7F12D2}"/>
          </ac:cxnSpMkLst>
        </pc:cxnChg>
        <pc:cxnChg chg="add del mod">
          <ac:chgData name="Andreas Bräsen" userId="7af54d246c158795" providerId="LiveId" clId="{49BBF892-6CFB-4B1F-90F2-C95302FE663A}" dt="2023-02-15T04:19:40.638" v="20007" actId="478"/>
          <ac:cxnSpMkLst>
            <pc:docMk/>
            <pc:sldMk cId="748294231" sldId="271"/>
            <ac:cxnSpMk id="7" creationId="{3043DF15-4E1E-D367-30A3-801218F7F7B6}"/>
          </ac:cxnSpMkLst>
        </pc:cxnChg>
        <pc:cxnChg chg="add del mod">
          <ac:chgData name="Andreas Bräsen" userId="7af54d246c158795" providerId="LiveId" clId="{49BBF892-6CFB-4B1F-90F2-C95302FE663A}" dt="2023-02-15T04:19:42.694" v="20009" actId="478"/>
          <ac:cxnSpMkLst>
            <pc:docMk/>
            <pc:sldMk cId="748294231" sldId="271"/>
            <ac:cxnSpMk id="11" creationId="{FD2DDAF4-639C-DE9D-460E-F04DE4519030}"/>
          </ac:cxnSpMkLst>
        </pc:cxnChg>
        <pc:cxnChg chg="add del mod">
          <ac:chgData name="Andreas Bräsen" userId="7af54d246c158795" providerId="LiveId" clId="{49BBF892-6CFB-4B1F-90F2-C95302FE663A}" dt="2023-02-15T04:19:38.748" v="20005" actId="478"/>
          <ac:cxnSpMkLst>
            <pc:docMk/>
            <pc:sldMk cId="748294231" sldId="271"/>
            <ac:cxnSpMk id="15" creationId="{7B7E2BF6-9EA6-02DA-1D7C-57CB98C001E5}"/>
          </ac:cxnSpMkLst>
        </pc:cxnChg>
        <pc:cxnChg chg="add del mod">
          <ac:chgData name="Andreas Bräsen" userId="7af54d246c158795" providerId="LiveId" clId="{49BBF892-6CFB-4B1F-90F2-C95302FE663A}" dt="2023-02-15T04:19:37.469" v="20004" actId="478"/>
          <ac:cxnSpMkLst>
            <pc:docMk/>
            <pc:sldMk cId="748294231" sldId="271"/>
            <ac:cxnSpMk id="17" creationId="{6BBC67CB-A98C-0F3E-F62C-F679F73561BA}"/>
          </ac:cxnSpMkLst>
        </pc:cxnChg>
        <pc:cxnChg chg="add del mod">
          <ac:chgData name="Andreas Bräsen" userId="7af54d246c158795" providerId="LiveId" clId="{49BBF892-6CFB-4B1F-90F2-C95302FE663A}" dt="2023-02-15T04:19:36.517" v="20003" actId="478"/>
          <ac:cxnSpMkLst>
            <pc:docMk/>
            <pc:sldMk cId="748294231" sldId="271"/>
            <ac:cxnSpMk id="18" creationId="{4B129F5E-6FDE-B400-0F43-33CF3D7D82C4}"/>
          </ac:cxnSpMkLst>
        </pc:cxnChg>
      </pc:sldChg>
      <pc:sldChg chg="addSp delSp modSp mod modAnim">
        <pc:chgData name="Andreas Bräsen" userId="7af54d246c158795" providerId="LiveId" clId="{49BBF892-6CFB-4B1F-90F2-C95302FE663A}" dt="2023-02-16T04:29:58.445" v="21449" actId="554"/>
        <pc:sldMkLst>
          <pc:docMk/>
          <pc:sldMk cId="820004755" sldId="272"/>
        </pc:sldMkLst>
        <pc:spChg chg="del">
          <ac:chgData name="Andreas Bräsen" userId="7af54d246c158795" providerId="LiveId" clId="{49BBF892-6CFB-4B1F-90F2-C95302FE663A}" dt="2023-02-12T13:39:45.360" v="15999" actId="478"/>
          <ac:spMkLst>
            <pc:docMk/>
            <pc:sldMk cId="820004755" sldId="272"/>
            <ac:spMk id="2" creationId="{E09E1C28-4460-4A05-8D9E-13EAC3FC0C07}"/>
          </ac:spMkLst>
        </pc:spChg>
        <pc:spChg chg="del">
          <ac:chgData name="Andreas Bräsen" userId="7af54d246c158795" providerId="LiveId" clId="{49BBF892-6CFB-4B1F-90F2-C95302FE663A}" dt="2023-02-12T13:40:04.760" v="16007" actId="478"/>
          <ac:spMkLst>
            <pc:docMk/>
            <pc:sldMk cId="820004755" sldId="272"/>
            <ac:spMk id="4" creationId="{02400F7B-E72D-4F5B-ABF1-4F689A0328A4}"/>
          </ac:spMkLst>
        </pc:spChg>
        <pc:spChg chg="add del mod">
          <ac:chgData name="Andreas Bräsen" userId="7af54d246c158795" providerId="LiveId" clId="{49BBF892-6CFB-4B1F-90F2-C95302FE663A}" dt="2023-02-12T13:39:55.895" v="16003" actId="478"/>
          <ac:spMkLst>
            <pc:docMk/>
            <pc:sldMk cId="820004755" sldId="272"/>
            <ac:spMk id="5" creationId="{7631B714-EA9C-F3B8-3FC1-67B8BA38D223}"/>
          </ac:spMkLst>
        </pc:spChg>
        <pc:spChg chg="mod">
          <ac:chgData name="Andreas Bräsen" userId="7af54d246c158795" providerId="LiveId" clId="{49BBF892-6CFB-4B1F-90F2-C95302FE663A}" dt="2023-02-15T19:15:10.020" v="21031" actId="108"/>
          <ac:spMkLst>
            <pc:docMk/>
            <pc:sldMk cId="820004755" sldId="272"/>
            <ac:spMk id="6" creationId="{63CF258D-C4E1-4246-9EA2-E6044F3E7EF8}"/>
          </ac:spMkLst>
        </pc:spChg>
        <pc:spChg chg="add del mod">
          <ac:chgData name="Andreas Bräsen" userId="7af54d246c158795" providerId="LiveId" clId="{49BBF892-6CFB-4B1F-90F2-C95302FE663A}" dt="2023-02-15T04:14:26.314" v="19924" actId="478"/>
          <ac:spMkLst>
            <pc:docMk/>
            <pc:sldMk cId="820004755" sldId="272"/>
            <ac:spMk id="8" creationId="{FAD17B43-BE34-AF19-37E2-733E9BFB7BC8}"/>
          </ac:spMkLst>
        </pc:spChg>
        <pc:spChg chg="add del">
          <ac:chgData name="Andreas Bräsen" userId="7af54d246c158795" providerId="LiveId" clId="{49BBF892-6CFB-4B1F-90F2-C95302FE663A}" dt="2023-02-12T13:44:12.751" v="16011"/>
          <ac:spMkLst>
            <pc:docMk/>
            <pc:sldMk cId="820004755" sldId="272"/>
            <ac:spMk id="9" creationId="{F9ABE838-0CDE-55C3-7D06-36358F90EBBA}"/>
          </ac:spMkLst>
        </pc:spChg>
        <pc:spChg chg="add mod">
          <ac:chgData name="Andreas Bräsen" userId="7af54d246c158795" providerId="LiveId" clId="{49BBF892-6CFB-4B1F-90F2-C95302FE663A}" dt="2023-02-16T04:29:58.445" v="21449" actId="554"/>
          <ac:spMkLst>
            <pc:docMk/>
            <pc:sldMk cId="820004755" sldId="272"/>
            <ac:spMk id="11" creationId="{B5C441EA-2277-ACCF-139A-7DC3D46E0B9C}"/>
          </ac:spMkLst>
        </pc:spChg>
        <pc:spChg chg="add mod">
          <ac:chgData name="Andreas Bräsen" userId="7af54d246c158795" providerId="LiveId" clId="{49BBF892-6CFB-4B1F-90F2-C95302FE663A}" dt="2023-02-12T13:46:03.855" v="16037"/>
          <ac:spMkLst>
            <pc:docMk/>
            <pc:sldMk cId="820004755" sldId="272"/>
            <ac:spMk id="12" creationId="{AC02C1D0-A058-3F95-5805-9AC684B4CB7D}"/>
          </ac:spMkLst>
        </pc:spChg>
        <pc:spChg chg="add del mod">
          <ac:chgData name="Andreas Bräsen" userId="7af54d246c158795" providerId="LiveId" clId="{49BBF892-6CFB-4B1F-90F2-C95302FE663A}" dt="2023-02-15T04:13:39.168" v="19915" actId="21"/>
          <ac:spMkLst>
            <pc:docMk/>
            <pc:sldMk cId="820004755" sldId="272"/>
            <ac:spMk id="14" creationId="{98D7564B-657C-E34B-4456-5794324AD4B5}"/>
          </ac:spMkLst>
        </pc:spChg>
        <pc:spChg chg="add mod">
          <ac:chgData name="Andreas Bräsen" userId="7af54d246c158795" providerId="LiveId" clId="{49BBF892-6CFB-4B1F-90F2-C95302FE663A}" dt="2023-02-16T04:29:58.445" v="21449" actId="554"/>
          <ac:spMkLst>
            <pc:docMk/>
            <pc:sldMk cId="820004755" sldId="272"/>
            <ac:spMk id="15" creationId="{352F0ACE-7731-39CB-D21A-19302DE40C9A}"/>
          </ac:spMkLst>
        </pc:spChg>
        <pc:picChg chg="del mod">
          <ac:chgData name="Andreas Bräsen" userId="7af54d246c158795" providerId="LiveId" clId="{49BBF892-6CFB-4B1F-90F2-C95302FE663A}" dt="2023-02-12T13:39:46.325" v="16001" actId="478"/>
          <ac:picMkLst>
            <pc:docMk/>
            <pc:sldMk cId="820004755" sldId="272"/>
            <ac:picMk id="2050" creationId="{3E2924C9-4A41-4168-B2E2-E324420B0F70}"/>
          </ac:picMkLst>
        </pc:picChg>
        <pc:picChg chg="add mod">
          <ac:chgData name="Andreas Bräsen" userId="7af54d246c158795" providerId="LiveId" clId="{49BBF892-6CFB-4B1F-90F2-C95302FE663A}" dt="2023-02-16T04:29:58.445" v="21449" actId="554"/>
          <ac:picMkLst>
            <pc:docMk/>
            <pc:sldMk cId="820004755" sldId="272"/>
            <ac:picMk id="20482" creationId="{A0F92E1B-A8B1-A12D-D58B-65114CBE6559}"/>
          </ac:picMkLst>
        </pc:picChg>
        <pc:picChg chg="add del">
          <ac:chgData name="Andreas Bräsen" userId="7af54d246c158795" providerId="LiveId" clId="{49BBF892-6CFB-4B1F-90F2-C95302FE663A}" dt="2023-02-12T13:44:12.751" v="16011"/>
          <ac:picMkLst>
            <pc:docMk/>
            <pc:sldMk cId="820004755" sldId="272"/>
            <ac:picMk id="20484" creationId="{218CB5C6-EE92-36FC-5828-E25B3035215C}"/>
          </ac:picMkLst>
        </pc:picChg>
      </pc:sldChg>
      <pc:sldChg chg="addSp delSp modSp mod ord delAnim chgLayout">
        <pc:chgData name="Andreas Bräsen" userId="7af54d246c158795" providerId="LiveId" clId="{49BBF892-6CFB-4B1F-90F2-C95302FE663A}" dt="2023-02-12T15:54:51.881" v="18314"/>
        <pc:sldMkLst>
          <pc:docMk/>
          <pc:sldMk cId="1575488498" sldId="273"/>
        </pc:sldMkLst>
        <pc:spChg chg="mod ord">
          <ac:chgData name="Andreas Bräsen" userId="7af54d246c158795" providerId="LiveId" clId="{49BBF892-6CFB-4B1F-90F2-C95302FE663A}" dt="2023-02-12T15:48:55.341" v="18268" actId="700"/>
          <ac:spMkLst>
            <pc:docMk/>
            <pc:sldMk cId="1575488498" sldId="273"/>
            <ac:spMk id="2" creationId="{0ECEFDDF-BC2D-439C-8D75-8C645653496E}"/>
          </ac:spMkLst>
        </pc:spChg>
        <pc:spChg chg="add del mod">
          <ac:chgData name="Andreas Bräsen" userId="7af54d246c158795" providerId="LiveId" clId="{49BBF892-6CFB-4B1F-90F2-C95302FE663A}" dt="2023-02-12T15:48:45.956" v="18267" actId="478"/>
          <ac:spMkLst>
            <pc:docMk/>
            <pc:sldMk cId="1575488498" sldId="273"/>
            <ac:spMk id="3" creationId="{B762C03C-7439-2940-48D2-ABBB191754F5}"/>
          </ac:spMkLst>
        </pc:spChg>
        <pc:spChg chg="add mod ord">
          <ac:chgData name="Andreas Bräsen" userId="7af54d246c158795" providerId="LiveId" clId="{49BBF892-6CFB-4B1F-90F2-C95302FE663A}" dt="2023-02-12T15:51:11.429" v="18294"/>
          <ac:spMkLst>
            <pc:docMk/>
            <pc:sldMk cId="1575488498" sldId="273"/>
            <ac:spMk id="4" creationId="{ED2FE972-97AC-1459-D161-88637D569209}"/>
          </ac:spMkLst>
        </pc:spChg>
        <pc:spChg chg="add mod">
          <ac:chgData name="Andreas Bräsen" userId="7af54d246c158795" providerId="LiveId" clId="{49BBF892-6CFB-4B1F-90F2-C95302FE663A}" dt="2023-02-12T15:52:41.474" v="18307" actId="1076"/>
          <ac:spMkLst>
            <pc:docMk/>
            <pc:sldMk cId="1575488498" sldId="273"/>
            <ac:spMk id="8" creationId="{0DF62B44-905E-06EC-404A-5932866E2368}"/>
          </ac:spMkLst>
        </pc:spChg>
        <pc:spChg chg="add mod">
          <ac:chgData name="Andreas Bräsen" userId="7af54d246c158795" providerId="LiveId" clId="{49BBF892-6CFB-4B1F-90F2-C95302FE663A}" dt="2023-02-12T15:52:24.183" v="18305" actId="1076"/>
          <ac:spMkLst>
            <pc:docMk/>
            <pc:sldMk cId="1575488498" sldId="273"/>
            <ac:spMk id="12" creationId="{8E4B26B1-EEAE-727B-6BB0-798E0B95BC56}"/>
          </ac:spMkLst>
        </pc:spChg>
        <pc:picChg chg="add mod">
          <ac:chgData name="Andreas Bräsen" userId="7af54d246c158795" providerId="LiveId" clId="{49BBF892-6CFB-4B1F-90F2-C95302FE663A}" dt="2023-02-12T15:49:47.969" v="18292"/>
          <ac:picMkLst>
            <pc:docMk/>
            <pc:sldMk cId="1575488498" sldId="273"/>
            <ac:picMk id="6" creationId="{8BA8CD24-CA4D-9B65-80D3-E547810704E3}"/>
          </ac:picMkLst>
        </pc:picChg>
        <pc:picChg chg="add mod">
          <ac:chgData name="Andreas Bräsen" userId="7af54d246c158795" providerId="LiveId" clId="{49BBF892-6CFB-4B1F-90F2-C95302FE663A}" dt="2023-02-12T15:54:38.482" v="18313"/>
          <ac:picMkLst>
            <pc:docMk/>
            <pc:sldMk cId="1575488498" sldId="273"/>
            <ac:picMk id="10" creationId="{C90B733E-2814-3850-BB58-862B1F86BEC6}"/>
          </ac:picMkLst>
        </pc:picChg>
        <pc:picChg chg="add mod">
          <ac:chgData name="Andreas Bräsen" userId="7af54d246c158795" providerId="LiveId" clId="{49BBF892-6CFB-4B1F-90F2-C95302FE663A}" dt="2023-02-12T15:54:51.881" v="18314"/>
          <ac:picMkLst>
            <pc:docMk/>
            <pc:sldMk cId="1575488498" sldId="273"/>
            <ac:picMk id="14" creationId="{AC7B6C9B-8A22-60B3-E4CB-2553A6FA848D}"/>
          </ac:picMkLst>
        </pc:picChg>
        <pc:picChg chg="del mod">
          <ac:chgData name="Andreas Bräsen" userId="7af54d246c158795" providerId="LiveId" clId="{49BBF892-6CFB-4B1F-90F2-C95302FE663A}" dt="2023-02-12T15:48:10.758" v="18255" actId="478"/>
          <ac:picMkLst>
            <pc:docMk/>
            <pc:sldMk cId="1575488498" sldId="273"/>
            <ac:picMk id="14338" creationId="{1FE7E7EB-3CCE-4629-B54E-7205A7D6038E}"/>
          </ac:picMkLst>
        </pc:picChg>
        <pc:picChg chg="del mod">
          <ac:chgData name="Andreas Bräsen" userId="7af54d246c158795" providerId="LiveId" clId="{49BBF892-6CFB-4B1F-90F2-C95302FE663A}" dt="2023-02-12T15:48:10.758" v="18255" actId="478"/>
          <ac:picMkLst>
            <pc:docMk/>
            <pc:sldMk cId="1575488498" sldId="273"/>
            <ac:picMk id="14340" creationId="{57ED6CB2-8E7F-45A6-9C1C-ED2CE5DCD89F}"/>
          </ac:picMkLst>
        </pc:picChg>
        <pc:picChg chg="del mod">
          <ac:chgData name="Andreas Bräsen" userId="7af54d246c158795" providerId="LiveId" clId="{49BBF892-6CFB-4B1F-90F2-C95302FE663A}" dt="2023-02-12T15:48:10.758" v="18255" actId="478"/>
          <ac:picMkLst>
            <pc:docMk/>
            <pc:sldMk cId="1575488498" sldId="273"/>
            <ac:picMk id="14342" creationId="{759B9B0C-CB74-4154-B50F-79E128385677}"/>
          </ac:picMkLst>
        </pc:picChg>
        <pc:picChg chg="del mod">
          <ac:chgData name="Andreas Bräsen" userId="7af54d246c158795" providerId="LiveId" clId="{49BBF892-6CFB-4B1F-90F2-C95302FE663A}" dt="2023-02-12T15:48:10.758" v="18255" actId="478"/>
          <ac:picMkLst>
            <pc:docMk/>
            <pc:sldMk cId="1575488498" sldId="273"/>
            <ac:picMk id="14344" creationId="{ABE97DD7-076E-4316-A682-D079F59E033C}"/>
          </ac:picMkLst>
        </pc:picChg>
        <pc:picChg chg="del mod">
          <ac:chgData name="Andreas Bräsen" userId="7af54d246c158795" providerId="LiveId" clId="{49BBF892-6CFB-4B1F-90F2-C95302FE663A}" dt="2023-02-12T15:48:10.758" v="18255" actId="478"/>
          <ac:picMkLst>
            <pc:docMk/>
            <pc:sldMk cId="1575488498" sldId="273"/>
            <ac:picMk id="14346" creationId="{EED43318-E985-475B-B0BF-E51A827E6FBD}"/>
          </ac:picMkLst>
        </pc:picChg>
      </pc:sldChg>
      <pc:sldChg chg="modSp del ord">
        <pc:chgData name="Andreas Bräsen" userId="7af54d246c158795" providerId="LiveId" clId="{49BBF892-6CFB-4B1F-90F2-C95302FE663A}" dt="2023-02-16T03:37:19.340" v="21225" actId="47"/>
        <pc:sldMkLst>
          <pc:docMk/>
          <pc:sldMk cId="624669324" sldId="274"/>
        </pc:sldMkLst>
        <pc:spChg chg="mod">
          <ac:chgData name="Andreas Bräsen" userId="7af54d246c158795" providerId="LiveId" clId="{49BBF892-6CFB-4B1F-90F2-C95302FE663A}" dt="2023-02-12T08:33:17.948" v="12703"/>
          <ac:spMkLst>
            <pc:docMk/>
            <pc:sldMk cId="624669324" sldId="274"/>
            <ac:spMk id="2" creationId="{99AF884E-ED13-4E50-99AB-EC149630FA75}"/>
          </ac:spMkLst>
        </pc:spChg>
      </pc:sldChg>
      <pc:sldChg chg="modSp del mod ord">
        <pc:chgData name="Andreas Bräsen" userId="7af54d246c158795" providerId="LiveId" clId="{49BBF892-6CFB-4B1F-90F2-C95302FE663A}" dt="2023-02-16T03:37:19.340" v="21225" actId="47"/>
        <pc:sldMkLst>
          <pc:docMk/>
          <pc:sldMk cId="1383566121" sldId="275"/>
        </pc:sldMkLst>
        <pc:spChg chg="mod">
          <ac:chgData name="Andreas Bräsen" userId="7af54d246c158795" providerId="LiveId" clId="{49BBF892-6CFB-4B1F-90F2-C95302FE663A}" dt="2023-02-12T08:33:18.587" v="12719" actId="27636"/>
          <ac:spMkLst>
            <pc:docMk/>
            <pc:sldMk cId="1383566121" sldId="275"/>
            <ac:spMk id="2" creationId="{D9A40ECE-87E8-4A49-9620-0DA37A013755}"/>
          </ac:spMkLst>
        </pc:spChg>
        <pc:spChg chg="mod">
          <ac:chgData name="Andreas Bräsen" userId="7af54d246c158795" providerId="LiveId" clId="{49BBF892-6CFB-4B1F-90F2-C95302FE663A}" dt="2023-02-12T08:33:17.948" v="12703"/>
          <ac:spMkLst>
            <pc:docMk/>
            <pc:sldMk cId="1383566121" sldId="275"/>
            <ac:spMk id="3" creationId="{A94C7E3F-2B28-4C44-9D88-50B9AA58A259}"/>
          </ac:spMkLst>
        </pc:spChg>
      </pc:sldChg>
      <pc:sldChg chg="modSp del mod ord modShow">
        <pc:chgData name="Andreas Bräsen" userId="7af54d246c158795" providerId="LiveId" clId="{49BBF892-6CFB-4B1F-90F2-C95302FE663A}" dt="2023-02-16T03:37:19.340" v="21225" actId="47"/>
        <pc:sldMkLst>
          <pc:docMk/>
          <pc:sldMk cId="2370952721" sldId="276"/>
        </pc:sldMkLst>
        <pc:spChg chg="mod">
          <ac:chgData name="Andreas Bräsen" userId="7af54d246c158795" providerId="LiveId" clId="{49BBF892-6CFB-4B1F-90F2-C95302FE663A}" dt="2023-02-12T08:33:17.948" v="12703"/>
          <ac:spMkLst>
            <pc:docMk/>
            <pc:sldMk cId="2370952721" sldId="276"/>
            <ac:spMk id="2" creationId="{7B7ABE73-6B47-4DF7-BF6C-7DF58D298742}"/>
          </ac:spMkLst>
        </pc:spChg>
        <pc:spChg chg="mod">
          <ac:chgData name="Andreas Bräsen" userId="7af54d246c158795" providerId="LiveId" clId="{49BBF892-6CFB-4B1F-90F2-C95302FE663A}" dt="2023-02-12T08:33:17.948" v="12703"/>
          <ac:spMkLst>
            <pc:docMk/>
            <pc:sldMk cId="2370952721" sldId="276"/>
            <ac:spMk id="3" creationId="{3982E608-E9B7-4E47-8229-2A82159B5294}"/>
          </ac:spMkLst>
        </pc:spChg>
      </pc:sldChg>
      <pc:sldChg chg="modSp del mod ord modShow">
        <pc:chgData name="Andreas Bräsen" userId="7af54d246c158795" providerId="LiveId" clId="{49BBF892-6CFB-4B1F-90F2-C95302FE663A}" dt="2023-02-16T03:37:19.340" v="21225" actId="47"/>
        <pc:sldMkLst>
          <pc:docMk/>
          <pc:sldMk cId="1515437628" sldId="277"/>
        </pc:sldMkLst>
        <pc:spChg chg="mod">
          <ac:chgData name="Andreas Bräsen" userId="7af54d246c158795" providerId="LiveId" clId="{49BBF892-6CFB-4B1F-90F2-C95302FE663A}" dt="2023-02-12T08:33:18.495" v="12715" actId="27636"/>
          <ac:spMkLst>
            <pc:docMk/>
            <pc:sldMk cId="1515437628" sldId="277"/>
            <ac:spMk id="2" creationId="{B87551FA-0C6E-4055-8374-0C5AC17D12CD}"/>
          </ac:spMkLst>
        </pc:spChg>
        <pc:spChg chg="mod">
          <ac:chgData name="Andreas Bräsen" userId="7af54d246c158795" providerId="LiveId" clId="{49BBF892-6CFB-4B1F-90F2-C95302FE663A}" dt="2023-02-12T08:33:18.515" v="12716" actId="27636"/>
          <ac:spMkLst>
            <pc:docMk/>
            <pc:sldMk cId="1515437628" sldId="277"/>
            <ac:spMk id="5" creationId="{9C17EC00-B38F-48CB-8F22-0B26FE426C5E}"/>
          </ac:spMkLst>
        </pc:spChg>
      </pc:sldChg>
      <pc:sldChg chg="modSp del mod ord modShow">
        <pc:chgData name="Andreas Bräsen" userId="7af54d246c158795" providerId="LiveId" clId="{49BBF892-6CFB-4B1F-90F2-C95302FE663A}" dt="2023-02-16T03:37:19.340" v="21225" actId="47"/>
        <pc:sldMkLst>
          <pc:docMk/>
          <pc:sldMk cId="4093366493" sldId="279"/>
        </pc:sldMkLst>
        <pc:spChg chg="mod">
          <ac:chgData name="Andreas Bräsen" userId="7af54d246c158795" providerId="LiveId" clId="{49BBF892-6CFB-4B1F-90F2-C95302FE663A}" dt="2023-02-12T08:33:18.581" v="12718" actId="27636"/>
          <ac:spMkLst>
            <pc:docMk/>
            <pc:sldMk cId="4093366493" sldId="279"/>
            <ac:spMk id="2" creationId="{00F78FD7-1159-4B62-9C4D-91B1F39E87ED}"/>
          </ac:spMkLst>
        </pc:spChg>
        <pc:spChg chg="mod">
          <ac:chgData name="Andreas Bräsen" userId="7af54d246c158795" providerId="LiveId" clId="{49BBF892-6CFB-4B1F-90F2-C95302FE663A}" dt="2023-02-12T15:45:16.244" v="18190" actId="14100"/>
          <ac:spMkLst>
            <pc:docMk/>
            <pc:sldMk cId="4093366493" sldId="279"/>
            <ac:spMk id="3" creationId="{9638798B-0842-412B-A78A-2E247B318153}"/>
          </ac:spMkLst>
        </pc:spChg>
        <pc:spChg chg="mod">
          <ac:chgData name="Andreas Bräsen" userId="7af54d246c158795" providerId="LiveId" clId="{49BBF892-6CFB-4B1F-90F2-C95302FE663A}" dt="2023-02-12T08:33:18.578" v="12717" actId="27636"/>
          <ac:spMkLst>
            <pc:docMk/>
            <pc:sldMk cId="4093366493" sldId="279"/>
            <ac:spMk id="10" creationId="{E4F7B569-7E58-48FB-B991-882E4ADC25A2}"/>
          </ac:spMkLst>
        </pc:spChg>
      </pc:sldChg>
      <pc:sldChg chg="modSp mod ord">
        <pc:chgData name="Andreas Bräsen" userId="7af54d246c158795" providerId="LiveId" clId="{49BBF892-6CFB-4B1F-90F2-C95302FE663A}" dt="2023-02-12T15:55:09.494" v="18318"/>
        <pc:sldMkLst>
          <pc:docMk/>
          <pc:sldMk cId="3760060307" sldId="280"/>
        </pc:sldMkLst>
        <pc:spChg chg="mod">
          <ac:chgData name="Andreas Bräsen" userId="7af54d246c158795" providerId="LiveId" clId="{49BBF892-6CFB-4B1F-90F2-C95302FE663A}" dt="2023-02-12T15:47:47.294" v="18254" actId="403"/>
          <ac:spMkLst>
            <pc:docMk/>
            <pc:sldMk cId="3760060307" sldId="280"/>
            <ac:spMk id="2" creationId="{69275B83-B027-410C-A39E-F8D50E6C47DB}"/>
          </ac:spMkLst>
        </pc:spChg>
      </pc:sldChg>
      <pc:sldChg chg="modSp del mod ord modShow">
        <pc:chgData name="Andreas Bräsen" userId="7af54d246c158795" providerId="LiveId" clId="{49BBF892-6CFB-4B1F-90F2-C95302FE663A}" dt="2023-02-16T03:37:19.340" v="21225" actId="47"/>
        <pc:sldMkLst>
          <pc:docMk/>
          <pc:sldMk cId="649759883" sldId="281"/>
        </pc:sldMkLst>
        <pc:spChg chg="mod">
          <ac:chgData name="Andreas Bräsen" userId="7af54d246c158795" providerId="LiveId" clId="{49BBF892-6CFB-4B1F-90F2-C95302FE663A}" dt="2023-02-12T08:33:17.948" v="12703"/>
          <ac:spMkLst>
            <pc:docMk/>
            <pc:sldMk cId="649759883" sldId="281"/>
            <ac:spMk id="2" creationId="{D636F36D-6578-4745-ABC4-EF544A560A68}"/>
          </ac:spMkLst>
        </pc:spChg>
        <pc:picChg chg="mod">
          <ac:chgData name="Andreas Bräsen" userId="7af54d246c158795" providerId="LiveId" clId="{49BBF892-6CFB-4B1F-90F2-C95302FE663A}" dt="2023-02-12T15:00:19.798" v="17353" actId="14100"/>
          <ac:picMkLst>
            <pc:docMk/>
            <pc:sldMk cId="649759883" sldId="281"/>
            <ac:picMk id="4" creationId="{7DB71180-DC8B-4F3F-9FF8-5B43154F89EF}"/>
          </ac:picMkLst>
        </pc:picChg>
      </pc:sldChg>
      <pc:sldChg chg="modSp del ord">
        <pc:chgData name="Andreas Bräsen" userId="7af54d246c158795" providerId="LiveId" clId="{49BBF892-6CFB-4B1F-90F2-C95302FE663A}" dt="2023-02-16T03:37:19.340" v="21225" actId="47"/>
        <pc:sldMkLst>
          <pc:docMk/>
          <pc:sldMk cId="843289177" sldId="282"/>
        </pc:sldMkLst>
        <pc:spChg chg="mod">
          <ac:chgData name="Andreas Bräsen" userId="7af54d246c158795" providerId="LiveId" clId="{49BBF892-6CFB-4B1F-90F2-C95302FE663A}" dt="2023-02-12T08:33:17.948" v="12703"/>
          <ac:spMkLst>
            <pc:docMk/>
            <pc:sldMk cId="843289177" sldId="282"/>
            <ac:spMk id="2" creationId="{75B06F4D-3F21-484D-AFB4-BD4BB6382E5B}"/>
          </ac:spMkLst>
        </pc:spChg>
      </pc:sldChg>
      <pc:sldChg chg="modSp ord">
        <pc:chgData name="Andreas Bräsen" userId="7af54d246c158795" providerId="LiveId" clId="{49BBF892-6CFB-4B1F-90F2-C95302FE663A}" dt="2023-02-12T15:45:56.083" v="18192"/>
        <pc:sldMkLst>
          <pc:docMk/>
          <pc:sldMk cId="2227419416" sldId="283"/>
        </pc:sldMkLst>
        <pc:spChg chg="mod">
          <ac:chgData name="Andreas Bräsen" userId="7af54d246c158795" providerId="LiveId" clId="{49BBF892-6CFB-4B1F-90F2-C95302FE663A}" dt="2023-02-12T08:33:17.948" v="12703"/>
          <ac:spMkLst>
            <pc:docMk/>
            <pc:sldMk cId="2227419416" sldId="283"/>
            <ac:spMk id="2" creationId="{BD0834A2-DEE6-415C-BFBB-C0EA0E906C09}"/>
          </ac:spMkLst>
        </pc:spChg>
      </pc:sldChg>
      <pc:sldChg chg="addSp modSp mod modShow">
        <pc:chgData name="Andreas Bräsen" userId="7af54d246c158795" providerId="LiveId" clId="{49BBF892-6CFB-4B1F-90F2-C95302FE663A}" dt="2023-02-16T04:54:32.304" v="21538" actId="729"/>
        <pc:sldMkLst>
          <pc:docMk/>
          <pc:sldMk cId="745060240" sldId="284"/>
        </pc:sldMkLst>
        <pc:spChg chg="mod">
          <ac:chgData name="Andreas Bräsen" userId="7af54d246c158795" providerId="LiveId" clId="{49BBF892-6CFB-4B1F-90F2-C95302FE663A}" dt="2023-02-12T14:24:52.423" v="16677" actId="20577"/>
          <ac:spMkLst>
            <pc:docMk/>
            <pc:sldMk cId="745060240" sldId="284"/>
            <ac:spMk id="2" creationId="{61B569FF-73F4-431F-AFF8-6E664EDFEF14}"/>
          </ac:spMkLst>
        </pc:spChg>
        <pc:spChg chg="add mod">
          <ac:chgData name="Andreas Bräsen" userId="7af54d246c158795" providerId="LiveId" clId="{49BBF892-6CFB-4B1F-90F2-C95302FE663A}" dt="2023-02-12T14:26:14.344" v="16698" actId="1076"/>
          <ac:spMkLst>
            <pc:docMk/>
            <pc:sldMk cId="745060240" sldId="284"/>
            <ac:spMk id="3" creationId="{3D2F82E3-0D44-55FF-67B8-688836595D3A}"/>
          </ac:spMkLst>
        </pc:spChg>
        <pc:picChg chg="mod">
          <ac:chgData name="Andreas Bräsen" userId="7af54d246c158795" providerId="LiveId" clId="{49BBF892-6CFB-4B1F-90F2-C95302FE663A}" dt="2023-02-12T14:24:48.098" v="16670" actId="14100"/>
          <ac:picMkLst>
            <pc:docMk/>
            <pc:sldMk cId="745060240" sldId="284"/>
            <ac:picMk id="4" creationId="{D16DE190-0580-43B3-84B0-3067971ACC90}"/>
          </ac:picMkLst>
        </pc:picChg>
      </pc:sldChg>
      <pc:sldChg chg="addSp modSp mod modShow">
        <pc:chgData name="Andreas Bräsen" userId="7af54d246c158795" providerId="LiveId" clId="{49BBF892-6CFB-4B1F-90F2-C95302FE663A}" dt="2023-02-16T04:54:36.330" v="21539" actId="729"/>
        <pc:sldMkLst>
          <pc:docMk/>
          <pc:sldMk cId="1344526193" sldId="285"/>
        </pc:sldMkLst>
        <pc:spChg chg="mod">
          <ac:chgData name="Andreas Bräsen" userId="7af54d246c158795" providerId="LiveId" clId="{49BBF892-6CFB-4B1F-90F2-C95302FE663A}" dt="2023-02-12T14:24:59.944" v="16685" actId="20577"/>
          <ac:spMkLst>
            <pc:docMk/>
            <pc:sldMk cId="1344526193" sldId="285"/>
            <ac:spMk id="2" creationId="{B5338A64-695F-4BFB-9AA9-6DA36C5E77CB}"/>
          </ac:spMkLst>
        </pc:spChg>
        <pc:spChg chg="add mod">
          <ac:chgData name="Andreas Bräsen" userId="7af54d246c158795" providerId="LiveId" clId="{49BBF892-6CFB-4B1F-90F2-C95302FE663A}" dt="2023-02-12T14:26:42.191" v="16710" actId="1076"/>
          <ac:spMkLst>
            <pc:docMk/>
            <pc:sldMk cId="1344526193" sldId="285"/>
            <ac:spMk id="3" creationId="{81FD39EA-81D6-C4A6-5C0F-8D56A62ED6E6}"/>
          </ac:spMkLst>
        </pc:spChg>
        <pc:picChg chg="mod">
          <ac:chgData name="Andreas Bräsen" userId="7af54d246c158795" providerId="LiveId" clId="{49BBF892-6CFB-4B1F-90F2-C95302FE663A}" dt="2023-02-12T14:26:39.127" v="16709" actId="14100"/>
          <ac:picMkLst>
            <pc:docMk/>
            <pc:sldMk cId="1344526193" sldId="285"/>
            <ac:picMk id="4" creationId="{980E95F1-D837-46E7-A4E9-8BF1AE5F2464}"/>
          </ac:picMkLst>
        </pc:picChg>
      </pc:sldChg>
      <pc:sldChg chg="addSp modSp mod modShow">
        <pc:chgData name="Andreas Bräsen" userId="7af54d246c158795" providerId="LiveId" clId="{49BBF892-6CFB-4B1F-90F2-C95302FE663A}" dt="2023-02-16T04:39:25.889" v="21450" actId="729"/>
        <pc:sldMkLst>
          <pc:docMk/>
          <pc:sldMk cId="2822652186" sldId="286"/>
        </pc:sldMkLst>
        <pc:spChg chg="mod">
          <ac:chgData name="Andreas Bräsen" userId="7af54d246c158795" providerId="LiveId" clId="{49BBF892-6CFB-4B1F-90F2-C95302FE663A}" dt="2023-02-12T08:33:17.948" v="12703"/>
          <ac:spMkLst>
            <pc:docMk/>
            <pc:sldMk cId="2822652186" sldId="286"/>
            <ac:spMk id="2" creationId="{A6079796-E96F-423B-BB55-3CFF5D609336}"/>
          </ac:spMkLst>
        </pc:spChg>
        <pc:spChg chg="add mod">
          <ac:chgData name="Andreas Bräsen" userId="7af54d246c158795" providerId="LiveId" clId="{49BBF892-6CFB-4B1F-90F2-C95302FE663A}" dt="2023-02-12T14:29:21.664" v="16729"/>
          <ac:spMkLst>
            <pc:docMk/>
            <pc:sldMk cId="2822652186" sldId="286"/>
            <ac:spMk id="3" creationId="{0B671E4E-914C-C7DF-0375-A4C53B66260A}"/>
          </ac:spMkLst>
        </pc:spChg>
        <pc:spChg chg="mod">
          <ac:chgData name="Andreas Bräsen" userId="7af54d246c158795" providerId="LiveId" clId="{49BBF892-6CFB-4B1F-90F2-C95302FE663A}" dt="2023-02-12T14:30:07.694" v="16830" actId="1035"/>
          <ac:spMkLst>
            <pc:docMk/>
            <pc:sldMk cId="2822652186" sldId="286"/>
            <ac:spMk id="7" creationId="{0C23D2FE-3DF2-4CDC-A717-9629A6AC1DD2}"/>
          </ac:spMkLst>
        </pc:spChg>
        <pc:spChg chg="mod">
          <ac:chgData name="Andreas Bräsen" userId="7af54d246c158795" providerId="LiveId" clId="{49BBF892-6CFB-4B1F-90F2-C95302FE663A}" dt="2023-02-12T14:30:07.694" v="16830" actId="1035"/>
          <ac:spMkLst>
            <pc:docMk/>
            <pc:sldMk cId="2822652186" sldId="286"/>
            <ac:spMk id="8" creationId="{F782BECB-8AF4-4136-950B-461BBAA14545}"/>
          </ac:spMkLst>
        </pc:spChg>
        <pc:picChg chg="mod">
          <ac:chgData name="Andreas Bräsen" userId="7af54d246c158795" providerId="LiveId" clId="{49BBF892-6CFB-4B1F-90F2-C95302FE663A}" dt="2023-02-12T14:30:07.694" v="16830" actId="1035"/>
          <ac:picMkLst>
            <pc:docMk/>
            <pc:sldMk cId="2822652186" sldId="286"/>
            <ac:picMk id="4" creationId="{D889F304-F0A5-464C-8E29-E66B6B1E24C1}"/>
          </ac:picMkLst>
        </pc:picChg>
        <pc:picChg chg="mod">
          <ac:chgData name="Andreas Bräsen" userId="7af54d246c158795" providerId="LiveId" clId="{49BBF892-6CFB-4B1F-90F2-C95302FE663A}" dt="2023-02-12T14:30:07.694" v="16830" actId="1035"/>
          <ac:picMkLst>
            <pc:docMk/>
            <pc:sldMk cId="2822652186" sldId="286"/>
            <ac:picMk id="5" creationId="{DE3ED889-B808-429D-8DBB-138AEA31D8A0}"/>
          </ac:picMkLst>
        </pc:picChg>
      </pc:sldChg>
      <pc:sldChg chg="modSp mod ord">
        <pc:chgData name="Andreas Bräsen" userId="7af54d246c158795" providerId="LiveId" clId="{49BBF892-6CFB-4B1F-90F2-C95302FE663A}" dt="2023-02-12T14:42:34.876" v="17132" actId="20577"/>
        <pc:sldMkLst>
          <pc:docMk/>
          <pc:sldMk cId="2646213022" sldId="287"/>
        </pc:sldMkLst>
        <pc:spChg chg="mod">
          <ac:chgData name="Andreas Bräsen" userId="7af54d246c158795" providerId="LiveId" clId="{49BBF892-6CFB-4B1F-90F2-C95302FE663A}" dt="2023-02-12T14:42:34.876" v="17132" actId="20577"/>
          <ac:spMkLst>
            <pc:docMk/>
            <pc:sldMk cId="2646213022" sldId="287"/>
            <ac:spMk id="2" creationId="{B1C307A7-A33E-4F8A-A811-EE2254B7ABC1}"/>
          </ac:spMkLst>
        </pc:spChg>
      </pc:sldChg>
      <pc:sldChg chg="addSp delSp modSp new del mod modClrScheme modShow chgLayout modNotesTx">
        <pc:chgData name="Andreas Bräsen" userId="7af54d246c158795" providerId="LiveId" clId="{49BBF892-6CFB-4B1F-90F2-C95302FE663A}" dt="2023-02-16T03:37:19.340" v="21225" actId="47"/>
        <pc:sldMkLst>
          <pc:docMk/>
          <pc:sldMk cId="36007306" sldId="288"/>
        </pc:sldMkLst>
        <pc:spChg chg="del mod ord">
          <ac:chgData name="Andreas Bräsen" userId="7af54d246c158795" providerId="LiveId" clId="{49BBF892-6CFB-4B1F-90F2-C95302FE663A}" dt="2023-01-23T06:48:57.375" v="214" actId="700"/>
          <ac:spMkLst>
            <pc:docMk/>
            <pc:sldMk cId="36007306" sldId="288"/>
            <ac:spMk id="2" creationId="{9ACDCFCD-8779-7D8B-6190-60EC53EB5ED1}"/>
          </ac:spMkLst>
        </pc:spChg>
        <pc:spChg chg="del">
          <ac:chgData name="Andreas Bräsen" userId="7af54d246c158795" providerId="LiveId" clId="{49BBF892-6CFB-4B1F-90F2-C95302FE663A}" dt="2023-01-23T06:48:57.375" v="214" actId="700"/>
          <ac:spMkLst>
            <pc:docMk/>
            <pc:sldMk cId="36007306" sldId="288"/>
            <ac:spMk id="3" creationId="{E6835349-C60E-8841-7A1F-F5D114F197CB}"/>
          </ac:spMkLst>
        </pc:spChg>
        <pc:spChg chg="add mod ord">
          <ac:chgData name="Andreas Bräsen" userId="7af54d246c158795" providerId="LiveId" clId="{49BBF892-6CFB-4B1F-90F2-C95302FE663A}" dt="2023-02-12T08:33:17.948" v="12703"/>
          <ac:spMkLst>
            <pc:docMk/>
            <pc:sldMk cId="36007306" sldId="288"/>
            <ac:spMk id="4" creationId="{92BED1C3-891A-1493-21FA-CE2CBC912BF1}"/>
          </ac:spMkLst>
        </pc:spChg>
        <pc:picChg chg="add mod">
          <ac:chgData name="Andreas Bräsen" userId="7af54d246c158795" providerId="LiveId" clId="{49BBF892-6CFB-4B1F-90F2-C95302FE663A}" dt="2023-01-23T06:49:10.053" v="219" actId="14100"/>
          <ac:picMkLst>
            <pc:docMk/>
            <pc:sldMk cId="36007306" sldId="288"/>
            <ac:picMk id="6" creationId="{5EBF6E70-B380-B30B-3351-7A07E52A28FF}"/>
          </ac:picMkLst>
        </pc:picChg>
      </pc:sldChg>
      <pc:sldChg chg="addSp modSp new del mod ord modAnim modShow modNotesTx">
        <pc:chgData name="Andreas Bräsen" userId="7af54d246c158795" providerId="LiveId" clId="{49BBF892-6CFB-4B1F-90F2-C95302FE663A}" dt="2023-02-16T03:37:19.340" v="21225" actId="47"/>
        <pc:sldMkLst>
          <pc:docMk/>
          <pc:sldMk cId="1205605349" sldId="289"/>
        </pc:sldMkLst>
        <pc:spChg chg="mod">
          <ac:chgData name="Andreas Bräsen" userId="7af54d246c158795" providerId="LiveId" clId="{49BBF892-6CFB-4B1F-90F2-C95302FE663A}" dt="2023-02-12T08:33:17.948" v="12703"/>
          <ac:spMkLst>
            <pc:docMk/>
            <pc:sldMk cId="1205605349" sldId="289"/>
            <ac:spMk id="2" creationId="{F395BD85-1D98-7A09-90D4-20096115897E}"/>
          </ac:spMkLst>
        </pc:spChg>
        <pc:spChg chg="mod">
          <ac:chgData name="Andreas Bräsen" userId="7af54d246c158795" providerId="LiveId" clId="{49BBF892-6CFB-4B1F-90F2-C95302FE663A}" dt="2023-02-12T08:33:17.948" v="12703"/>
          <ac:spMkLst>
            <pc:docMk/>
            <pc:sldMk cId="1205605349" sldId="289"/>
            <ac:spMk id="3" creationId="{8130BE27-ED7E-9EB2-E027-997510006FA3}"/>
          </ac:spMkLst>
        </pc:spChg>
        <pc:spChg chg="add mod">
          <ac:chgData name="Andreas Bräsen" userId="7af54d246c158795" providerId="LiveId" clId="{49BBF892-6CFB-4B1F-90F2-C95302FE663A}" dt="2023-01-26T04:39:42.168" v="3736" actId="20577"/>
          <ac:spMkLst>
            <pc:docMk/>
            <pc:sldMk cId="1205605349" sldId="289"/>
            <ac:spMk id="4" creationId="{9DE40015-6AF7-CF3B-AC82-477105C5CB16}"/>
          </ac:spMkLst>
        </pc:spChg>
      </pc:sldChg>
      <pc:sldChg chg="modSp new del mod ord modShow">
        <pc:chgData name="Andreas Bräsen" userId="7af54d246c158795" providerId="LiveId" clId="{49BBF892-6CFB-4B1F-90F2-C95302FE663A}" dt="2023-02-16T03:37:19.340" v="21225" actId="47"/>
        <pc:sldMkLst>
          <pc:docMk/>
          <pc:sldMk cId="3578769199" sldId="290"/>
        </pc:sldMkLst>
        <pc:spChg chg="mod">
          <ac:chgData name="Andreas Bräsen" userId="7af54d246c158795" providerId="LiveId" clId="{49BBF892-6CFB-4B1F-90F2-C95302FE663A}" dt="2023-02-12T08:33:17.948" v="12703"/>
          <ac:spMkLst>
            <pc:docMk/>
            <pc:sldMk cId="3578769199" sldId="290"/>
            <ac:spMk id="2" creationId="{7FE1D8B2-4CC4-85FF-FD92-C8311C5DF7E9}"/>
          </ac:spMkLst>
        </pc:spChg>
        <pc:spChg chg="mod">
          <ac:chgData name="Andreas Bräsen" userId="7af54d246c158795" providerId="LiveId" clId="{49BBF892-6CFB-4B1F-90F2-C95302FE663A}" dt="2023-02-12T08:33:18.464" v="12713" actId="27636"/>
          <ac:spMkLst>
            <pc:docMk/>
            <pc:sldMk cId="3578769199" sldId="290"/>
            <ac:spMk id="3" creationId="{95116BB0-CFFA-4E97-9A89-4C2206104318}"/>
          </ac:spMkLst>
        </pc:spChg>
      </pc:sldChg>
      <pc:sldChg chg="modSp new mod ord">
        <pc:chgData name="Andreas Bräsen" userId="7af54d246c158795" providerId="LiveId" clId="{49BBF892-6CFB-4B1F-90F2-C95302FE663A}" dt="2023-02-15T19:29:12.507" v="21186" actId="13926"/>
        <pc:sldMkLst>
          <pc:docMk/>
          <pc:sldMk cId="1611430427" sldId="291"/>
        </pc:sldMkLst>
        <pc:spChg chg="mod">
          <ac:chgData name="Andreas Bräsen" userId="7af54d246c158795" providerId="LiveId" clId="{49BBF892-6CFB-4B1F-90F2-C95302FE663A}" dt="2023-02-15T18:39:00.645" v="20683" actId="790"/>
          <ac:spMkLst>
            <pc:docMk/>
            <pc:sldMk cId="1611430427" sldId="291"/>
            <ac:spMk id="2" creationId="{7F5DA5E3-610E-BEC3-B4EE-FF8B98E243B7}"/>
          </ac:spMkLst>
        </pc:spChg>
        <pc:spChg chg="mod">
          <ac:chgData name="Andreas Bräsen" userId="7af54d246c158795" providerId="LiveId" clId="{49BBF892-6CFB-4B1F-90F2-C95302FE663A}" dt="2023-02-15T19:29:12.507" v="21186" actId="13926"/>
          <ac:spMkLst>
            <pc:docMk/>
            <pc:sldMk cId="1611430427" sldId="291"/>
            <ac:spMk id="3" creationId="{D7337B26-760B-3BBB-AE42-B6CCA3F0CAC9}"/>
          </ac:spMkLst>
        </pc:spChg>
      </pc:sldChg>
      <pc:sldChg chg="addSp delSp modSp new mod ord modClrScheme modAnim modShow chgLayout modNotesTx">
        <pc:chgData name="Andreas Bräsen" userId="7af54d246c158795" providerId="LiveId" clId="{49BBF892-6CFB-4B1F-90F2-C95302FE663A}" dt="2023-02-13T06:23:38.259" v="19863" actId="729"/>
        <pc:sldMkLst>
          <pc:docMk/>
          <pc:sldMk cId="1301370419" sldId="292"/>
        </pc:sldMkLst>
        <pc:spChg chg="del mod ord">
          <ac:chgData name="Andreas Bräsen" userId="7af54d246c158795" providerId="LiveId" clId="{49BBF892-6CFB-4B1F-90F2-C95302FE663A}" dt="2023-01-24T04:12:36.605" v="2514" actId="700"/>
          <ac:spMkLst>
            <pc:docMk/>
            <pc:sldMk cId="1301370419" sldId="292"/>
            <ac:spMk id="2" creationId="{BF2105DC-10D4-3851-15A8-C2E67051FEFA}"/>
          </ac:spMkLst>
        </pc:spChg>
        <pc:spChg chg="del">
          <ac:chgData name="Andreas Bräsen" userId="7af54d246c158795" providerId="LiveId" clId="{49BBF892-6CFB-4B1F-90F2-C95302FE663A}" dt="2023-01-24T04:12:36.605" v="2514" actId="700"/>
          <ac:spMkLst>
            <pc:docMk/>
            <pc:sldMk cId="1301370419" sldId="292"/>
            <ac:spMk id="3" creationId="{F3B69435-E9C2-F371-B664-748497AF1F11}"/>
          </ac:spMkLst>
        </pc:spChg>
        <pc:spChg chg="add mod ord">
          <ac:chgData name="Andreas Bräsen" userId="7af54d246c158795" providerId="LiveId" clId="{49BBF892-6CFB-4B1F-90F2-C95302FE663A}" dt="2023-02-03T05:42:03.349" v="7208" actId="20577"/>
          <ac:spMkLst>
            <pc:docMk/>
            <pc:sldMk cId="1301370419" sldId="292"/>
            <ac:spMk id="4" creationId="{12A074CC-3B0E-E95C-36BE-C0EBA080590E}"/>
          </ac:spMkLst>
        </pc:spChg>
        <pc:spChg chg="add mod">
          <ac:chgData name="Andreas Bräsen" userId="7af54d246c158795" providerId="LiveId" clId="{49BBF892-6CFB-4B1F-90F2-C95302FE663A}" dt="2023-02-12T14:48:08.591" v="17165"/>
          <ac:spMkLst>
            <pc:docMk/>
            <pc:sldMk cId="1301370419" sldId="292"/>
            <ac:spMk id="7" creationId="{48245BEA-9F52-5AB1-FAB3-9DB94AEA09AC}"/>
          </ac:spMkLst>
        </pc:spChg>
        <pc:spChg chg="add del mod">
          <ac:chgData name="Andreas Bräsen" userId="7af54d246c158795" providerId="LiveId" clId="{49BBF892-6CFB-4B1F-90F2-C95302FE663A}" dt="2023-01-26T04:41:05.709" v="3747" actId="478"/>
          <ac:spMkLst>
            <pc:docMk/>
            <pc:sldMk cId="1301370419" sldId="292"/>
            <ac:spMk id="8" creationId="{02B7FC53-FF7C-FFDB-9E14-6B08B18015C0}"/>
          </ac:spMkLst>
        </pc:spChg>
        <pc:spChg chg="add mod">
          <ac:chgData name="Andreas Bräsen" userId="7af54d246c158795" providerId="LiveId" clId="{49BBF892-6CFB-4B1F-90F2-C95302FE663A}" dt="2023-02-05T06:12:59.944" v="8253" actId="1076"/>
          <ac:spMkLst>
            <pc:docMk/>
            <pc:sldMk cId="1301370419" sldId="292"/>
            <ac:spMk id="9" creationId="{C73977D8-5470-732E-02BD-FB32A007A3B9}"/>
          </ac:spMkLst>
        </pc:spChg>
        <pc:spChg chg="add mod">
          <ac:chgData name="Andreas Bräsen" userId="7af54d246c158795" providerId="LiveId" clId="{49BBF892-6CFB-4B1F-90F2-C95302FE663A}" dt="2023-01-26T04:47:49.643" v="4277" actId="20577"/>
          <ac:spMkLst>
            <pc:docMk/>
            <pc:sldMk cId="1301370419" sldId="292"/>
            <ac:spMk id="10" creationId="{0E55E535-CF6B-CDF8-F4C4-1CE85C893235}"/>
          </ac:spMkLst>
        </pc:spChg>
        <pc:picChg chg="add mod">
          <ac:chgData name="Andreas Bräsen" userId="7af54d246c158795" providerId="LiveId" clId="{49BBF892-6CFB-4B1F-90F2-C95302FE663A}" dt="2023-01-24T04:13:44.596" v="2565" actId="1076"/>
          <ac:picMkLst>
            <pc:docMk/>
            <pc:sldMk cId="1301370419" sldId="292"/>
            <ac:picMk id="6" creationId="{ED2881C7-B4F4-7B8D-12FD-32ABC6763D0E}"/>
          </ac:picMkLst>
        </pc:picChg>
      </pc:sldChg>
      <pc:sldChg chg="addSp modSp new del mod ord modShow">
        <pc:chgData name="Andreas Bräsen" userId="7af54d246c158795" providerId="LiveId" clId="{49BBF892-6CFB-4B1F-90F2-C95302FE663A}" dt="2023-02-16T03:37:19.340" v="21225" actId="47"/>
        <pc:sldMkLst>
          <pc:docMk/>
          <pc:sldMk cId="403958468" sldId="293"/>
        </pc:sldMkLst>
        <pc:spChg chg="mod">
          <ac:chgData name="Andreas Bräsen" userId="7af54d246c158795" providerId="LiveId" clId="{49BBF892-6CFB-4B1F-90F2-C95302FE663A}" dt="2023-02-12T08:33:17.948" v="12703"/>
          <ac:spMkLst>
            <pc:docMk/>
            <pc:sldMk cId="403958468" sldId="293"/>
            <ac:spMk id="2" creationId="{4546D8DA-50DD-D3FD-96CA-CFE6F1163A62}"/>
          </ac:spMkLst>
        </pc:spChg>
        <pc:spChg chg="add mod">
          <ac:chgData name="Andreas Bräsen" userId="7af54d246c158795" providerId="LiveId" clId="{49BBF892-6CFB-4B1F-90F2-C95302FE663A}" dt="2023-01-24T04:34:31.966" v="2764" actId="1076"/>
          <ac:spMkLst>
            <pc:docMk/>
            <pc:sldMk cId="403958468" sldId="293"/>
            <ac:spMk id="5" creationId="{1CAC93BE-791E-21C4-0E75-7FBD5928E772}"/>
          </ac:spMkLst>
        </pc:spChg>
        <pc:spChg chg="add mod">
          <ac:chgData name="Andreas Bräsen" userId="7af54d246c158795" providerId="LiveId" clId="{49BBF892-6CFB-4B1F-90F2-C95302FE663A}" dt="2023-01-24T04:36:00.008" v="2853" actId="1076"/>
          <ac:spMkLst>
            <pc:docMk/>
            <pc:sldMk cId="403958468" sldId="293"/>
            <ac:spMk id="6" creationId="{C291231C-20CE-F0D9-8830-5433F46075CA}"/>
          </ac:spMkLst>
        </pc:spChg>
        <pc:picChg chg="add mod">
          <ac:chgData name="Andreas Bräsen" userId="7af54d246c158795" providerId="LiveId" clId="{49BBF892-6CFB-4B1F-90F2-C95302FE663A}" dt="2023-01-24T04:36:09.363" v="2856" actId="1076"/>
          <ac:picMkLst>
            <pc:docMk/>
            <pc:sldMk cId="403958468" sldId="293"/>
            <ac:picMk id="4" creationId="{B3874D92-A1E4-8B46-D2B3-34DC523ED7A4}"/>
          </ac:picMkLst>
        </pc:picChg>
      </pc:sldChg>
      <pc:sldChg chg="addSp delSp modSp add mod ord delAnim modAnim">
        <pc:chgData name="Andreas Bräsen" userId="7af54d246c158795" providerId="LiveId" clId="{49BBF892-6CFB-4B1F-90F2-C95302FE663A}" dt="2023-02-15T04:41:09.931" v="20176" actId="14100"/>
        <pc:sldMkLst>
          <pc:docMk/>
          <pc:sldMk cId="88502454" sldId="294"/>
        </pc:sldMkLst>
        <pc:spChg chg="add mod ord">
          <ac:chgData name="Andreas Bräsen" userId="7af54d246c158795" providerId="LiveId" clId="{49BBF892-6CFB-4B1F-90F2-C95302FE663A}" dt="2023-02-15T04:41:09.931" v="20176" actId="14100"/>
          <ac:spMkLst>
            <pc:docMk/>
            <pc:sldMk cId="88502454" sldId="294"/>
            <ac:spMk id="2" creationId="{926D5AC6-4293-9349-D93F-B1B2B350FCD6}"/>
          </ac:spMkLst>
        </pc:spChg>
        <pc:spChg chg="mod">
          <ac:chgData name="Andreas Bräsen" userId="7af54d246c158795" providerId="LiveId" clId="{49BBF892-6CFB-4B1F-90F2-C95302FE663A}" dt="2023-02-13T06:21:07.664" v="19862" actId="790"/>
          <ac:spMkLst>
            <pc:docMk/>
            <pc:sldMk cId="88502454" sldId="294"/>
            <ac:spMk id="4" creationId="{12A074CC-3B0E-E95C-36BE-C0EBA080590E}"/>
          </ac:spMkLst>
        </pc:spChg>
        <pc:spChg chg="del">
          <ac:chgData name="Andreas Bräsen" userId="7af54d246c158795" providerId="LiveId" clId="{49BBF892-6CFB-4B1F-90F2-C95302FE663A}" dt="2023-02-15T04:37:34.186" v="20163" actId="478"/>
          <ac:spMkLst>
            <pc:docMk/>
            <pc:sldMk cId="88502454" sldId="294"/>
            <ac:spMk id="7" creationId="{48245BEA-9F52-5AB1-FAB3-9DB94AEA09AC}"/>
          </ac:spMkLst>
        </pc:spChg>
        <pc:spChg chg="add del mod">
          <ac:chgData name="Andreas Bräsen" userId="7af54d246c158795" providerId="LiveId" clId="{49BBF892-6CFB-4B1F-90F2-C95302FE663A}" dt="2023-02-15T04:33:34.904" v="20122" actId="478"/>
          <ac:spMkLst>
            <pc:docMk/>
            <pc:sldMk cId="88502454" sldId="294"/>
            <ac:spMk id="21" creationId="{CAC53E44-AAEE-72BF-3E58-3242BB4915D1}"/>
          </ac:spMkLst>
        </pc:spChg>
        <pc:spChg chg="add mod">
          <ac:chgData name="Andreas Bräsen" userId="7af54d246c158795" providerId="LiveId" clId="{49BBF892-6CFB-4B1F-90F2-C95302FE663A}" dt="2023-02-15T04:40:24.253" v="20173" actId="14100"/>
          <ac:spMkLst>
            <pc:docMk/>
            <pc:sldMk cId="88502454" sldId="294"/>
            <ac:spMk id="22" creationId="{A6126C67-D3B3-C54C-9639-B92628BB5D33}"/>
          </ac:spMkLst>
        </pc:spChg>
        <pc:spChg chg="add mod">
          <ac:chgData name="Andreas Bräsen" userId="7af54d246c158795" providerId="LiveId" clId="{49BBF892-6CFB-4B1F-90F2-C95302FE663A}" dt="2023-02-15T04:37:34.646" v="20164"/>
          <ac:spMkLst>
            <pc:docMk/>
            <pc:sldMk cId="88502454" sldId="294"/>
            <ac:spMk id="27" creationId="{59198CE8-B649-B5E0-AE9E-93421C3A313C}"/>
          </ac:spMkLst>
        </pc:spChg>
        <pc:grpChg chg="add del mod">
          <ac:chgData name="Andreas Bräsen" userId="7af54d246c158795" providerId="LiveId" clId="{49BBF892-6CFB-4B1F-90F2-C95302FE663A}" dt="2023-02-15T04:34:37.347" v="20126" actId="165"/>
          <ac:grpSpMkLst>
            <pc:docMk/>
            <pc:sldMk cId="88502454" sldId="294"/>
            <ac:grpSpMk id="20" creationId="{2CDA6A49-A672-A036-664E-20459CF19D1F}"/>
          </ac:grpSpMkLst>
        </pc:grpChg>
        <pc:grpChg chg="add mod">
          <ac:chgData name="Andreas Bräsen" userId="7af54d246c158795" providerId="LiveId" clId="{49BBF892-6CFB-4B1F-90F2-C95302FE663A}" dt="2023-02-15T04:34:18.902" v="20124" actId="164"/>
          <ac:grpSpMkLst>
            <pc:docMk/>
            <pc:sldMk cId="88502454" sldId="294"/>
            <ac:grpSpMk id="23" creationId="{290DF886-8BEE-FF93-A444-9A26BCD21826}"/>
          </ac:grpSpMkLst>
        </pc:grpChg>
        <pc:grpChg chg="add mod">
          <ac:chgData name="Andreas Bräsen" userId="7af54d246c158795" providerId="LiveId" clId="{49BBF892-6CFB-4B1F-90F2-C95302FE663A}" dt="2023-02-15T04:34:58.049" v="20127" actId="164"/>
          <ac:grpSpMkLst>
            <pc:docMk/>
            <pc:sldMk cId="88502454" sldId="294"/>
            <ac:grpSpMk id="24" creationId="{11F2D822-A871-70B1-0D1B-A6E4E39B3504}"/>
          </ac:grpSpMkLst>
        </pc:grpChg>
        <pc:picChg chg="add mod topLvl">
          <ac:chgData name="Andreas Bräsen" userId="7af54d246c158795" providerId="LiveId" clId="{49BBF892-6CFB-4B1F-90F2-C95302FE663A}" dt="2023-02-15T04:34:58.049" v="20127" actId="164"/>
          <ac:picMkLst>
            <pc:docMk/>
            <pc:sldMk cId="88502454" sldId="294"/>
            <ac:picMk id="3" creationId="{26268165-6911-B986-60F1-022CC06BD463}"/>
          </ac:picMkLst>
        </pc:picChg>
        <pc:picChg chg="add mod topLvl">
          <ac:chgData name="Andreas Bräsen" userId="7af54d246c158795" providerId="LiveId" clId="{49BBF892-6CFB-4B1F-90F2-C95302FE663A}" dt="2023-02-15T04:34:58.049" v="20127" actId="164"/>
          <ac:picMkLst>
            <pc:docMk/>
            <pc:sldMk cId="88502454" sldId="294"/>
            <ac:picMk id="5" creationId="{9F6C1539-E7D0-DE39-2DCA-6E9DFC62FC4C}"/>
          </ac:picMkLst>
        </pc:picChg>
        <pc:picChg chg="del mod">
          <ac:chgData name="Andreas Bräsen" userId="7af54d246c158795" providerId="LiveId" clId="{49BBF892-6CFB-4B1F-90F2-C95302FE663A}" dt="2023-02-15T04:36:08.576" v="20131" actId="478"/>
          <ac:picMkLst>
            <pc:docMk/>
            <pc:sldMk cId="88502454" sldId="294"/>
            <ac:picMk id="6" creationId="{ED2881C7-B4F4-7B8D-12FD-32ABC6763D0E}"/>
          </ac:picMkLst>
        </pc:picChg>
        <pc:picChg chg="add mod topLvl">
          <ac:chgData name="Andreas Bräsen" userId="7af54d246c158795" providerId="LiveId" clId="{49BBF892-6CFB-4B1F-90F2-C95302FE663A}" dt="2023-02-15T04:34:58.049" v="20127" actId="164"/>
          <ac:picMkLst>
            <pc:docMk/>
            <pc:sldMk cId="88502454" sldId="294"/>
            <ac:picMk id="8" creationId="{0DCE3020-60FE-8E10-9763-0D62380CB393}"/>
          </ac:picMkLst>
        </pc:picChg>
        <pc:picChg chg="add mod topLvl">
          <ac:chgData name="Andreas Bräsen" userId="7af54d246c158795" providerId="LiveId" clId="{49BBF892-6CFB-4B1F-90F2-C95302FE663A}" dt="2023-02-15T04:34:58.049" v="20127" actId="164"/>
          <ac:picMkLst>
            <pc:docMk/>
            <pc:sldMk cId="88502454" sldId="294"/>
            <ac:picMk id="9" creationId="{399CFB42-595D-0C9A-2699-AEB66ECA51FA}"/>
          </ac:picMkLst>
        </pc:picChg>
        <pc:picChg chg="add mod topLvl">
          <ac:chgData name="Andreas Bräsen" userId="7af54d246c158795" providerId="LiveId" clId="{49BBF892-6CFB-4B1F-90F2-C95302FE663A}" dt="2023-02-15T04:34:58.049" v="20127" actId="164"/>
          <ac:picMkLst>
            <pc:docMk/>
            <pc:sldMk cId="88502454" sldId="294"/>
            <ac:picMk id="10" creationId="{18151060-16CA-1CF6-6874-669E003667E8}"/>
          </ac:picMkLst>
        </pc:picChg>
        <pc:picChg chg="add mod topLvl">
          <ac:chgData name="Andreas Bräsen" userId="7af54d246c158795" providerId="LiveId" clId="{49BBF892-6CFB-4B1F-90F2-C95302FE663A}" dt="2023-02-15T04:34:58.049" v="20127" actId="164"/>
          <ac:picMkLst>
            <pc:docMk/>
            <pc:sldMk cId="88502454" sldId="294"/>
            <ac:picMk id="11" creationId="{AFF065D9-AEBF-6A91-7491-D97CEB954BCD}"/>
          </ac:picMkLst>
        </pc:picChg>
        <pc:picChg chg="add mod topLvl">
          <ac:chgData name="Andreas Bräsen" userId="7af54d246c158795" providerId="LiveId" clId="{49BBF892-6CFB-4B1F-90F2-C95302FE663A}" dt="2023-02-15T04:34:58.049" v="20127" actId="164"/>
          <ac:picMkLst>
            <pc:docMk/>
            <pc:sldMk cId="88502454" sldId="294"/>
            <ac:picMk id="12" creationId="{D5431E70-F46C-5C52-82A2-2548B870C015}"/>
          </ac:picMkLst>
        </pc:picChg>
        <pc:picChg chg="add mod topLvl">
          <ac:chgData name="Andreas Bräsen" userId="7af54d246c158795" providerId="LiveId" clId="{49BBF892-6CFB-4B1F-90F2-C95302FE663A}" dt="2023-02-15T04:34:58.049" v="20127" actId="164"/>
          <ac:picMkLst>
            <pc:docMk/>
            <pc:sldMk cId="88502454" sldId="294"/>
            <ac:picMk id="13" creationId="{6861B5AC-967A-B57C-9EDC-CD46D079652E}"/>
          </ac:picMkLst>
        </pc:picChg>
        <pc:picChg chg="add mod topLvl">
          <ac:chgData name="Andreas Bräsen" userId="7af54d246c158795" providerId="LiveId" clId="{49BBF892-6CFB-4B1F-90F2-C95302FE663A}" dt="2023-02-15T04:34:58.049" v="20127" actId="164"/>
          <ac:picMkLst>
            <pc:docMk/>
            <pc:sldMk cId="88502454" sldId="294"/>
            <ac:picMk id="14" creationId="{E0812F6C-F7CD-6030-518B-F9B464B8345C}"/>
          </ac:picMkLst>
        </pc:picChg>
        <pc:picChg chg="add mod topLvl">
          <ac:chgData name="Andreas Bräsen" userId="7af54d246c158795" providerId="LiveId" clId="{49BBF892-6CFB-4B1F-90F2-C95302FE663A}" dt="2023-02-15T04:34:58.049" v="20127" actId="164"/>
          <ac:picMkLst>
            <pc:docMk/>
            <pc:sldMk cId="88502454" sldId="294"/>
            <ac:picMk id="15" creationId="{CD7C16BE-7FF4-EFE3-8679-35EB6EE42AC9}"/>
          </ac:picMkLst>
        </pc:picChg>
        <pc:picChg chg="add mod topLvl">
          <ac:chgData name="Andreas Bräsen" userId="7af54d246c158795" providerId="LiveId" clId="{49BBF892-6CFB-4B1F-90F2-C95302FE663A}" dt="2023-02-15T04:34:58.049" v="20127" actId="164"/>
          <ac:picMkLst>
            <pc:docMk/>
            <pc:sldMk cId="88502454" sldId="294"/>
            <ac:picMk id="16" creationId="{A29D6A48-DC92-7F80-8434-6D95873EB03D}"/>
          </ac:picMkLst>
        </pc:picChg>
        <pc:picChg chg="add mod topLvl">
          <ac:chgData name="Andreas Bräsen" userId="7af54d246c158795" providerId="LiveId" clId="{49BBF892-6CFB-4B1F-90F2-C95302FE663A}" dt="2023-02-15T04:34:58.049" v="20127" actId="164"/>
          <ac:picMkLst>
            <pc:docMk/>
            <pc:sldMk cId="88502454" sldId="294"/>
            <ac:picMk id="17" creationId="{3E451B47-D289-F7EC-1C4A-49702F90D475}"/>
          </ac:picMkLst>
        </pc:picChg>
        <pc:picChg chg="add mod">
          <ac:chgData name="Andreas Bräsen" userId="7af54d246c158795" providerId="LiveId" clId="{49BBF892-6CFB-4B1F-90F2-C95302FE663A}" dt="2023-02-15T04:34:58.049" v="20127" actId="164"/>
          <ac:picMkLst>
            <pc:docMk/>
            <pc:sldMk cId="88502454" sldId="294"/>
            <ac:picMk id="18" creationId="{EAD7C12E-9814-1D09-1C71-E6F1D02F6C03}"/>
          </ac:picMkLst>
        </pc:picChg>
        <pc:picChg chg="add mod topLvl">
          <ac:chgData name="Andreas Bräsen" userId="7af54d246c158795" providerId="LiveId" clId="{49BBF892-6CFB-4B1F-90F2-C95302FE663A}" dt="2023-02-15T04:34:58.049" v="20127" actId="164"/>
          <ac:picMkLst>
            <pc:docMk/>
            <pc:sldMk cId="88502454" sldId="294"/>
            <ac:picMk id="19" creationId="{C8B19ADA-A191-33DB-4357-BEE967B2551E}"/>
          </ac:picMkLst>
        </pc:picChg>
        <pc:picChg chg="add mod ord">
          <ac:chgData name="Andreas Bräsen" userId="7af54d246c158795" providerId="LiveId" clId="{49BBF892-6CFB-4B1F-90F2-C95302FE663A}" dt="2023-02-15T04:39:31.447" v="20167" actId="167"/>
          <ac:picMkLst>
            <pc:docMk/>
            <pc:sldMk cId="88502454" sldId="294"/>
            <ac:picMk id="26" creationId="{2DF20D4F-0AA3-55D9-E20D-4A9631F40C7C}"/>
          </ac:picMkLst>
        </pc:picChg>
      </pc:sldChg>
      <pc:sldChg chg="addSp delSp modSp new del mod modClrScheme chgLayout">
        <pc:chgData name="Andreas Bräsen" userId="7af54d246c158795" providerId="LiveId" clId="{49BBF892-6CFB-4B1F-90F2-C95302FE663A}" dt="2023-01-26T04:37:25.682" v="3536" actId="2696"/>
        <pc:sldMkLst>
          <pc:docMk/>
          <pc:sldMk cId="1171654514" sldId="295"/>
        </pc:sldMkLst>
        <pc:spChg chg="del">
          <ac:chgData name="Andreas Bräsen" userId="7af54d246c158795" providerId="LiveId" clId="{49BBF892-6CFB-4B1F-90F2-C95302FE663A}" dt="2023-01-26T04:19:55.840" v="3077" actId="700"/>
          <ac:spMkLst>
            <pc:docMk/>
            <pc:sldMk cId="1171654514" sldId="295"/>
            <ac:spMk id="2" creationId="{AAADD3C4-33FC-21F2-BC4D-23837029A629}"/>
          </ac:spMkLst>
        </pc:spChg>
        <pc:spChg chg="del">
          <ac:chgData name="Andreas Bräsen" userId="7af54d246c158795" providerId="LiveId" clId="{49BBF892-6CFB-4B1F-90F2-C95302FE663A}" dt="2023-01-26T04:19:55.840" v="3077" actId="700"/>
          <ac:spMkLst>
            <pc:docMk/>
            <pc:sldMk cId="1171654514" sldId="295"/>
            <ac:spMk id="3" creationId="{727F3E53-1853-5C85-BCB3-885720A9AB65}"/>
          </ac:spMkLst>
        </pc:spChg>
        <pc:spChg chg="add mod">
          <ac:chgData name="Andreas Bräsen" userId="7af54d246c158795" providerId="LiveId" clId="{49BBF892-6CFB-4B1F-90F2-C95302FE663A}" dt="2023-01-26T04:24:41" v="3400" actId="1076"/>
          <ac:spMkLst>
            <pc:docMk/>
            <pc:sldMk cId="1171654514" sldId="295"/>
            <ac:spMk id="4" creationId="{51E5029B-ED96-F691-07D2-B303F3FBDBC6}"/>
          </ac:spMkLst>
        </pc:spChg>
        <pc:spChg chg="add mod">
          <ac:chgData name="Andreas Bräsen" userId="7af54d246c158795" providerId="LiveId" clId="{49BBF892-6CFB-4B1F-90F2-C95302FE663A}" dt="2023-01-26T04:28:46.655" v="3464"/>
          <ac:spMkLst>
            <pc:docMk/>
            <pc:sldMk cId="1171654514" sldId="295"/>
            <ac:spMk id="5" creationId="{B2F99C60-3B70-DA12-A79F-B96A4417EFEC}"/>
          </ac:spMkLst>
        </pc:spChg>
        <pc:spChg chg="add mod">
          <ac:chgData name="Andreas Bräsen" userId="7af54d246c158795" providerId="LiveId" clId="{49BBF892-6CFB-4B1F-90F2-C95302FE663A}" dt="2023-01-26T04:24:44.425" v="3401" actId="1076"/>
          <ac:spMkLst>
            <pc:docMk/>
            <pc:sldMk cId="1171654514" sldId="295"/>
            <ac:spMk id="6" creationId="{EA3F93E4-64F9-824F-B604-19BD4AD866AD}"/>
          </ac:spMkLst>
        </pc:spChg>
        <pc:spChg chg="add mod">
          <ac:chgData name="Andreas Bräsen" userId="7af54d246c158795" providerId="LiveId" clId="{49BBF892-6CFB-4B1F-90F2-C95302FE663A}" dt="2023-01-26T04:24:34.767" v="3397" actId="1076"/>
          <ac:spMkLst>
            <pc:docMk/>
            <pc:sldMk cId="1171654514" sldId="295"/>
            <ac:spMk id="7" creationId="{8C7CC1D1-C135-240D-8D3A-85A9581040E0}"/>
          </ac:spMkLst>
        </pc:spChg>
        <pc:spChg chg="add mod">
          <ac:chgData name="Andreas Bräsen" userId="7af54d246c158795" providerId="LiveId" clId="{49BBF892-6CFB-4B1F-90F2-C95302FE663A}" dt="2023-01-26T04:29:19.375" v="3471" actId="1076"/>
          <ac:spMkLst>
            <pc:docMk/>
            <pc:sldMk cId="1171654514" sldId="295"/>
            <ac:spMk id="8" creationId="{63A2495A-41DD-CEB7-5806-DD90D336390A}"/>
          </ac:spMkLst>
        </pc:spChg>
        <pc:spChg chg="add mod">
          <ac:chgData name="Andreas Bräsen" userId="7af54d246c158795" providerId="LiveId" clId="{49BBF892-6CFB-4B1F-90F2-C95302FE663A}" dt="2023-01-26T04:30:06.726" v="3481" actId="1076"/>
          <ac:spMkLst>
            <pc:docMk/>
            <pc:sldMk cId="1171654514" sldId="295"/>
            <ac:spMk id="9" creationId="{E9F96E92-C951-93E5-5B15-E74E1F62362D}"/>
          </ac:spMkLst>
        </pc:spChg>
        <pc:spChg chg="add mod">
          <ac:chgData name="Andreas Bräsen" userId="7af54d246c158795" providerId="LiveId" clId="{49BBF892-6CFB-4B1F-90F2-C95302FE663A}" dt="2023-01-26T04:24:55.124" v="3405" actId="1076"/>
          <ac:spMkLst>
            <pc:docMk/>
            <pc:sldMk cId="1171654514" sldId="295"/>
            <ac:spMk id="10" creationId="{E9D996C3-6AFE-BA49-DF2B-B6DE6A5BC2B5}"/>
          </ac:spMkLst>
        </pc:spChg>
        <pc:spChg chg="add mod">
          <ac:chgData name="Andreas Bräsen" userId="7af54d246c158795" providerId="LiveId" clId="{49BBF892-6CFB-4B1F-90F2-C95302FE663A}" dt="2023-01-26T04:23:56.663" v="3385" actId="1076"/>
          <ac:spMkLst>
            <pc:docMk/>
            <pc:sldMk cId="1171654514" sldId="295"/>
            <ac:spMk id="11" creationId="{2FC2825B-AD72-509A-3A73-5E62E17CB5D2}"/>
          </ac:spMkLst>
        </pc:spChg>
        <pc:spChg chg="add mod">
          <ac:chgData name="Andreas Bräsen" userId="7af54d246c158795" providerId="LiveId" clId="{49BBF892-6CFB-4B1F-90F2-C95302FE663A}" dt="2023-01-26T04:25:00.327" v="3406" actId="1076"/>
          <ac:spMkLst>
            <pc:docMk/>
            <pc:sldMk cId="1171654514" sldId="295"/>
            <ac:spMk id="12" creationId="{409240AA-657F-7530-1708-93D798B12F45}"/>
          </ac:spMkLst>
        </pc:spChg>
        <pc:spChg chg="add mod">
          <ac:chgData name="Andreas Bräsen" userId="7af54d246c158795" providerId="LiveId" clId="{49BBF892-6CFB-4B1F-90F2-C95302FE663A}" dt="2023-01-26T04:25:15.706" v="3408" actId="1076"/>
          <ac:spMkLst>
            <pc:docMk/>
            <pc:sldMk cId="1171654514" sldId="295"/>
            <ac:spMk id="13" creationId="{191AB806-436F-3DC8-CAE6-F34D04E6B6F1}"/>
          </ac:spMkLst>
        </pc:spChg>
        <pc:spChg chg="add mod">
          <ac:chgData name="Andreas Bräsen" userId="7af54d246c158795" providerId="LiveId" clId="{49BBF892-6CFB-4B1F-90F2-C95302FE663A}" dt="2023-01-26T04:25:52.512" v="3445" actId="1076"/>
          <ac:spMkLst>
            <pc:docMk/>
            <pc:sldMk cId="1171654514" sldId="295"/>
            <ac:spMk id="14" creationId="{F761C590-31B4-6A34-8090-184BBE69237D}"/>
          </ac:spMkLst>
        </pc:spChg>
        <pc:spChg chg="add mod">
          <ac:chgData name="Andreas Bräsen" userId="7af54d246c158795" providerId="LiveId" clId="{49BBF892-6CFB-4B1F-90F2-C95302FE663A}" dt="2023-01-26T04:25:34.604" v="3429" actId="1076"/>
          <ac:spMkLst>
            <pc:docMk/>
            <pc:sldMk cId="1171654514" sldId="295"/>
            <ac:spMk id="15" creationId="{7E3A5CEC-4614-3D44-B09E-D9AE7C66C12F}"/>
          </ac:spMkLst>
        </pc:spChg>
        <pc:spChg chg="add mod">
          <ac:chgData name="Andreas Bräsen" userId="7af54d246c158795" providerId="LiveId" clId="{49BBF892-6CFB-4B1F-90F2-C95302FE663A}" dt="2023-01-26T04:25:32.316" v="3428" actId="1076"/>
          <ac:spMkLst>
            <pc:docMk/>
            <pc:sldMk cId="1171654514" sldId="295"/>
            <ac:spMk id="16" creationId="{A2A4CBB1-2FED-E5A7-7344-F4F2527009E5}"/>
          </ac:spMkLst>
        </pc:spChg>
        <pc:spChg chg="add mod">
          <ac:chgData name="Andreas Bräsen" userId="7af54d246c158795" providerId="LiveId" clId="{49BBF892-6CFB-4B1F-90F2-C95302FE663A}" dt="2023-01-26T04:25:48.910" v="3444" actId="20577"/>
          <ac:spMkLst>
            <pc:docMk/>
            <pc:sldMk cId="1171654514" sldId="295"/>
            <ac:spMk id="17" creationId="{9A50E1CF-A524-D9B7-BB57-5FCDC5DD1E72}"/>
          </ac:spMkLst>
        </pc:spChg>
        <pc:cxnChg chg="add del mod">
          <ac:chgData name="Andreas Bräsen" userId="7af54d246c158795" providerId="LiveId" clId="{49BBF892-6CFB-4B1F-90F2-C95302FE663A}" dt="2023-01-26T04:26:16.138" v="3447" actId="478"/>
          <ac:cxnSpMkLst>
            <pc:docMk/>
            <pc:sldMk cId="1171654514" sldId="295"/>
            <ac:cxnSpMk id="19" creationId="{3ED801D2-EA42-7117-3CF9-1AEC90451631}"/>
          </ac:cxnSpMkLst>
        </pc:cxnChg>
        <pc:cxnChg chg="add mod">
          <ac:chgData name="Andreas Bräsen" userId="7af54d246c158795" providerId="LiveId" clId="{49BBF892-6CFB-4B1F-90F2-C95302FE663A}" dt="2023-01-26T04:26:32.674" v="3450" actId="1582"/>
          <ac:cxnSpMkLst>
            <pc:docMk/>
            <pc:sldMk cId="1171654514" sldId="295"/>
            <ac:cxnSpMk id="21" creationId="{8CA1D7F8-3777-122C-39F1-DB8E3AD2EB90}"/>
          </ac:cxnSpMkLst>
        </pc:cxnChg>
        <pc:cxnChg chg="add mod">
          <ac:chgData name="Andreas Bräsen" userId="7af54d246c158795" providerId="LiveId" clId="{49BBF892-6CFB-4B1F-90F2-C95302FE663A}" dt="2023-01-26T04:28:55.617" v="3466" actId="14100"/>
          <ac:cxnSpMkLst>
            <pc:docMk/>
            <pc:sldMk cId="1171654514" sldId="295"/>
            <ac:cxnSpMk id="22" creationId="{BE6CCCA0-0CA7-4F51-FE10-F0896583C30A}"/>
          </ac:cxnSpMkLst>
        </pc:cxnChg>
        <pc:cxnChg chg="add mod">
          <ac:chgData name="Andreas Bräsen" userId="7af54d246c158795" providerId="LiveId" clId="{49BBF892-6CFB-4B1F-90F2-C95302FE663A}" dt="2023-01-26T04:29:27.750" v="3473" actId="14100"/>
          <ac:cxnSpMkLst>
            <pc:docMk/>
            <pc:sldMk cId="1171654514" sldId="295"/>
            <ac:cxnSpMk id="25" creationId="{AB895B8C-0FD0-8984-DB1E-DA5E14585A3A}"/>
          </ac:cxnSpMkLst>
        </pc:cxnChg>
        <pc:cxnChg chg="add mod">
          <ac:chgData name="Andreas Bräsen" userId="7af54d246c158795" providerId="LiveId" clId="{49BBF892-6CFB-4B1F-90F2-C95302FE663A}" dt="2023-01-26T04:29:48.253" v="3476" actId="14100"/>
          <ac:cxnSpMkLst>
            <pc:docMk/>
            <pc:sldMk cId="1171654514" sldId="295"/>
            <ac:cxnSpMk id="37" creationId="{BF60E645-1A7D-BBAB-62D6-B66A2C0F954B}"/>
          </ac:cxnSpMkLst>
        </pc:cxnChg>
        <pc:cxnChg chg="add mod">
          <ac:chgData name="Andreas Bräsen" userId="7af54d246c158795" providerId="LiveId" clId="{49BBF892-6CFB-4B1F-90F2-C95302FE663A}" dt="2023-01-26T04:30:00.298" v="3480" actId="14100"/>
          <ac:cxnSpMkLst>
            <pc:docMk/>
            <pc:sldMk cId="1171654514" sldId="295"/>
            <ac:cxnSpMk id="40" creationId="{8382F732-9EDA-690E-DB97-E99979A828DA}"/>
          </ac:cxnSpMkLst>
        </pc:cxnChg>
        <pc:cxnChg chg="add mod">
          <ac:chgData name="Andreas Bräsen" userId="7af54d246c158795" providerId="LiveId" clId="{49BBF892-6CFB-4B1F-90F2-C95302FE663A}" dt="2023-01-26T04:30:20.858" v="3485" actId="14100"/>
          <ac:cxnSpMkLst>
            <pc:docMk/>
            <pc:sldMk cId="1171654514" sldId="295"/>
            <ac:cxnSpMk id="44" creationId="{11DE4087-1FD6-AFA4-AF89-C83CEEA885AC}"/>
          </ac:cxnSpMkLst>
        </pc:cxnChg>
        <pc:cxnChg chg="add mod">
          <ac:chgData name="Andreas Bräsen" userId="7af54d246c158795" providerId="LiveId" clId="{49BBF892-6CFB-4B1F-90F2-C95302FE663A}" dt="2023-01-26T04:30:33.235" v="3488" actId="14100"/>
          <ac:cxnSpMkLst>
            <pc:docMk/>
            <pc:sldMk cId="1171654514" sldId="295"/>
            <ac:cxnSpMk id="47" creationId="{78D5FDD7-3B7A-59C9-4BC0-60292D49DEC5}"/>
          </ac:cxnSpMkLst>
        </pc:cxnChg>
        <pc:cxnChg chg="add mod">
          <ac:chgData name="Andreas Bräsen" userId="7af54d246c158795" providerId="LiveId" clId="{49BBF892-6CFB-4B1F-90F2-C95302FE663A}" dt="2023-01-26T04:30:52.010" v="3492" actId="14100"/>
          <ac:cxnSpMkLst>
            <pc:docMk/>
            <pc:sldMk cId="1171654514" sldId="295"/>
            <ac:cxnSpMk id="50" creationId="{24467ECB-EA0C-33E1-BB13-413CF1550414}"/>
          </ac:cxnSpMkLst>
        </pc:cxnChg>
        <pc:cxnChg chg="add mod">
          <ac:chgData name="Andreas Bräsen" userId="7af54d246c158795" providerId="LiveId" clId="{49BBF892-6CFB-4B1F-90F2-C95302FE663A}" dt="2023-01-26T04:31:26.619" v="3496" actId="14100"/>
          <ac:cxnSpMkLst>
            <pc:docMk/>
            <pc:sldMk cId="1171654514" sldId="295"/>
            <ac:cxnSpMk id="54" creationId="{12FC0176-58B2-8A05-29AB-3C74C2CC9C3D}"/>
          </ac:cxnSpMkLst>
        </pc:cxnChg>
        <pc:cxnChg chg="add mod">
          <ac:chgData name="Andreas Bräsen" userId="7af54d246c158795" providerId="LiveId" clId="{49BBF892-6CFB-4B1F-90F2-C95302FE663A}" dt="2023-01-26T04:31:40.260" v="3499" actId="14100"/>
          <ac:cxnSpMkLst>
            <pc:docMk/>
            <pc:sldMk cId="1171654514" sldId="295"/>
            <ac:cxnSpMk id="58" creationId="{1DAC8568-B547-8B8F-7E23-A0871CB8A568}"/>
          </ac:cxnSpMkLst>
        </pc:cxnChg>
        <pc:cxnChg chg="add mod">
          <ac:chgData name="Andreas Bräsen" userId="7af54d246c158795" providerId="LiveId" clId="{49BBF892-6CFB-4B1F-90F2-C95302FE663A}" dt="2023-01-26T04:31:50.343" v="3502" actId="14100"/>
          <ac:cxnSpMkLst>
            <pc:docMk/>
            <pc:sldMk cId="1171654514" sldId="295"/>
            <ac:cxnSpMk id="61" creationId="{44B3DEC7-CDBE-18ED-F788-00E23EFFAE4C}"/>
          </ac:cxnSpMkLst>
        </pc:cxnChg>
        <pc:cxnChg chg="add mod">
          <ac:chgData name="Andreas Bräsen" userId="7af54d246c158795" providerId="LiveId" clId="{49BBF892-6CFB-4B1F-90F2-C95302FE663A}" dt="2023-01-26T04:32:02.424" v="3505" actId="14100"/>
          <ac:cxnSpMkLst>
            <pc:docMk/>
            <pc:sldMk cId="1171654514" sldId="295"/>
            <ac:cxnSpMk id="64" creationId="{BE42AC3E-81E2-D6B0-0083-783D7C4705B7}"/>
          </ac:cxnSpMkLst>
        </pc:cxnChg>
        <pc:cxnChg chg="add mod">
          <ac:chgData name="Andreas Bräsen" userId="7af54d246c158795" providerId="LiveId" clId="{49BBF892-6CFB-4B1F-90F2-C95302FE663A}" dt="2023-01-26T04:32:13.940" v="3508" actId="14100"/>
          <ac:cxnSpMkLst>
            <pc:docMk/>
            <pc:sldMk cId="1171654514" sldId="295"/>
            <ac:cxnSpMk id="67" creationId="{239A275F-EED0-B88E-1ECD-2FE186AA938C}"/>
          </ac:cxnSpMkLst>
        </pc:cxnChg>
        <pc:cxnChg chg="add mod">
          <ac:chgData name="Andreas Bräsen" userId="7af54d246c158795" providerId="LiveId" clId="{49BBF892-6CFB-4B1F-90F2-C95302FE663A}" dt="2023-01-26T04:32:31.244" v="3511" actId="14100"/>
          <ac:cxnSpMkLst>
            <pc:docMk/>
            <pc:sldMk cId="1171654514" sldId="295"/>
            <ac:cxnSpMk id="70" creationId="{E0C5D1AF-84C3-B756-C2D1-6D6386DF41BD}"/>
          </ac:cxnSpMkLst>
        </pc:cxnChg>
        <pc:cxnChg chg="add mod">
          <ac:chgData name="Andreas Bräsen" userId="7af54d246c158795" providerId="LiveId" clId="{49BBF892-6CFB-4B1F-90F2-C95302FE663A}" dt="2023-01-26T04:32:40.706" v="3514" actId="14100"/>
          <ac:cxnSpMkLst>
            <pc:docMk/>
            <pc:sldMk cId="1171654514" sldId="295"/>
            <ac:cxnSpMk id="73" creationId="{69A211EC-704D-AD36-8F26-016B131E6162}"/>
          </ac:cxnSpMkLst>
        </pc:cxnChg>
        <pc:cxnChg chg="add mod">
          <ac:chgData name="Andreas Bräsen" userId="7af54d246c158795" providerId="LiveId" clId="{49BBF892-6CFB-4B1F-90F2-C95302FE663A}" dt="2023-01-26T04:35:22.092" v="3517" actId="14100"/>
          <ac:cxnSpMkLst>
            <pc:docMk/>
            <pc:sldMk cId="1171654514" sldId="295"/>
            <ac:cxnSpMk id="76" creationId="{E3FA760C-D573-8D16-5987-C266B2C5F76A}"/>
          </ac:cxnSpMkLst>
        </pc:cxnChg>
        <pc:cxnChg chg="add mod">
          <ac:chgData name="Andreas Bräsen" userId="7af54d246c158795" providerId="LiveId" clId="{49BBF892-6CFB-4B1F-90F2-C95302FE663A}" dt="2023-01-26T04:35:30.973" v="3520" actId="14100"/>
          <ac:cxnSpMkLst>
            <pc:docMk/>
            <pc:sldMk cId="1171654514" sldId="295"/>
            <ac:cxnSpMk id="79" creationId="{34E2E404-F703-3413-7695-861AFC6B0500}"/>
          </ac:cxnSpMkLst>
        </pc:cxnChg>
        <pc:cxnChg chg="add mod">
          <ac:chgData name="Andreas Bräsen" userId="7af54d246c158795" providerId="LiveId" clId="{49BBF892-6CFB-4B1F-90F2-C95302FE663A}" dt="2023-01-26T04:35:55.841" v="3526" actId="14100"/>
          <ac:cxnSpMkLst>
            <pc:docMk/>
            <pc:sldMk cId="1171654514" sldId="295"/>
            <ac:cxnSpMk id="82" creationId="{A9156230-C63B-00FC-D5E0-6E5B62B06B84}"/>
          </ac:cxnSpMkLst>
        </pc:cxnChg>
        <pc:cxnChg chg="add mod">
          <ac:chgData name="Andreas Bräsen" userId="7af54d246c158795" providerId="LiveId" clId="{49BBF892-6CFB-4B1F-90F2-C95302FE663A}" dt="2023-01-26T04:36:36.459" v="3529" actId="14100"/>
          <ac:cxnSpMkLst>
            <pc:docMk/>
            <pc:sldMk cId="1171654514" sldId="295"/>
            <ac:cxnSpMk id="88" creationId="{7878F128-5A11-8249-9F2C-7AEF860F95A0}"/>
          </ac:cxnSpMkLst>
        </pc:cxnChg>
        <pc:cxnChg chg="add mod">
          <ac:chgData name="Andreas Bräsen" userId="7af54d246c158795" providerId="LiveId" clId="{49BBF892-6CFB-4B1F-90F2-C95302FE663A}" dt="2023-01-26T04:36:46.733" v="3532" actId="14100"/>
          <ac:cxnSpMkLst>
            <pc:docMk/>
            <pc:sldMk cId="1171654514" sldId="295"/>
            <ac:cxnSpMk id="91" creationId="{DB38AD59-C9E5-91CC-6224-25E1D5EB5226}"/>
          </ac:cxnSpMkLst>
        </pc:cxnChg>
        <pc:cxnChg chg="add mod">
          <ac:chgData name="Andreas Bräsen" userId="7af54d246c158795" providerId="LiveId" clId="{49BBF892-6CFB-4B1F-90F2-C95302FE663A}" dt="2023-01-26T04:36:57.847" v="3535" actId="14100"/>
          <ac:cxnSpMkLst>
            <pc:docMk/>
            <pc:sldMk cId="1171654514" sldId="295"/>
            <ac:cxnSpMk id="94" creationId="{1981654A-6EB1-B390-5495-EE1A6356041E}"/>
          </ac:cxnSpMkLst>
        </pc:cxnChg>
      </pc:sldChg>
      <pc:sldChg chg="modSp new mod ord modAnim modNotesTx">
        <pc:chgData name="Andreas Bräsen" userId="7af54d246c158795" providerId="LiveId" clId="{49BBF892-6CFB-4B1F-90F2-C95302FE663A}" dt="2023-02-15T19:12:57.478" v="21003"/>
        <pc:sldMkLst>
          <pc:docMk/>
          <pc:sldMk cId="1874216161" sldId="295"/>
        </pc:sldMkLst>
        <pc:spChg chg="mod">
          <ac:chgData name="Andreas Bräsen" userId="7af54d246c158795" providerId="LiveId" clId="{49BBF892-6CFB-4B1F-90F2-C95302FE663A}" dt="2023-02-12T08:33:51.715" v="12729" actId="20577"/>
          <ac:spMkLst>
            <pc:docMk/>
            <pc:sldMk cId="1874216161" sldId="295"/>
            <ac:spMk id="2" creationId="{94C3B0A8-FA0E-EDA6-D036-483748AC45DC}"/>
          </ac:spMkLst>
        </pc:spChg>
        <pc:spChg chg="mod">
          <ac:chgData name="Andreas Bräsen" userId="7af54d246c158795" providerId="LiveId" clId="{49BBF892-6CFB-4B1F-90F2-C95302FE663A}" dt="2023-02-12T12:14:24.710" v="14007" actId="5793"/>
          <ac:spMkLst>
            <pc:docMk/>
            <pc:sldMk cId="1874216161" sldId="295"/>
            <ac:spMk id="3" creationId="{AEA35F96-2A0C-6281-395E-EB63CDE7FB30}"/>
          </ac:spMkLst>
        </pc:spChg>
      </pc:sldChg>
      <pc:sldChg chg="modSp new del mod ord modShow">
        <pc:chgData name="Andreas Bräsen" userId="7af54d246c158795" providerId="LiveId" clId="{49BBF892-6CFB-4B1F-90F2-C95302FE663A}" dt="2023-02-16T03:37:19.340" v="21225" actId="47"/>
        <pc:sldMkLst>
          <pc:docMk/>
          <pc:sldMk cId="3870392501" sldId="296"/>
        </pc:sldMkLst>
        <pc:spChg chg="mod">
          <ac:chgData name="Andreas Bräsen" userId="7af54d246c158795" providerId="LiveId" clId="{49BBF892-6CFB-4B1F-90F2-C95302FE663A}" dt="2023-02-12T08:33:17.948" v="12703"/>
          <ac:spMkLst>
            <pc:docMk/>
            <pc:sldMk cId="3870392501" sldId="296"/>
            <ac:spMk id="2" creationId="{90A19419-5C2D-F089-5E96-9E39E4293B0F}"/>
          </ac:spMkLst>
        </pc:spChg>
        <pc:spChg chg="mod">
          <ac:chgData name="Andreas Bräsen" userId="7af54d246c158795" providerId="LiveId" clId="{49BBF892-6CFB-4B1F-90F2-C95302FE663A}" dt="2023-02-12T08:33:17.948" v="12703"/>
          <ac:spMkLst>
            <pc:docMk/>
            <pc:sldMk cId="3870392501" sldId="296"/>
            <ac:spMk id="3" creationId="{C3C1DCB6-85D0-C7B6-3383-BE4711DC4301}"/>
          </ac:spMkLst>
        </pc:spChg>
      </pc:sldChg>
      <pc:sldChg chg="modSp new del mod ord modAnim modShow">
        <pc:chgData name="Andreas Bräsen" userId="7af54d246c158795" providerId="LiveId" clId="{49BBF892-6CFB-4B1F-90F2-C95302FE663A}" dt="2023-02-16T03:37:19.340" v="21225" actId="47"/>
        <pc:sldMkLst>
          <pc:docMk/>
          <pc:sldMk cId="3496157745" sldId="297"/>
        </pc:sldMkLst>
        <pc:spChg chg="mod">
          <ac:chgData name="Andreas Bräsen" userId="7af54d246c158795" providerId="LiveId" clId="{49BBF892-6CFB-4B1F-90F2-C95302FE663A}" dt="2023-02-12T08:33:17.948" v="12703"/>
          <ac:spMkLst>
            <pc:docMk/>
            <pc:sldMk cId="3496157745" sldId="297"/>
            <ac:spMk id="2" creationId="{59787756-E061-A665-5D9F-A1991DAA7737}"/>
          </ac:spMkLst>
        </pc:spChg>
        <pc:spChg chg="mod">
          <ac:chgData name="Andreas Bräsen" userId="7af54d246c158795" providerId="LiveId" clId="{49BBF892-6CFB-4B1F-90F2-C95302FE663A}" dt="2023-02-12T08:33:18.322" v="12704" actId="27636"/>
          <ac:spMkLst>
            <pc:docMk/>
            <pc:sldMk cId="3496157745" sldId="297"/>
            <ac:spMk id="3" creationId="{BFDB5856-9B44-4093-846A-CDAEE81E0701}"/>
          </ac:spMkLst>
        </pc:spChg>
      </pc:sldChg>
      <pc:sldChg chg="addSp delSp modSp new del mod ord modShow">
        <pc:chgData name="Andreas Bräsen" userId="7af54d246c158795" providerId="LiveId" clId="{49BBF892-6CFB-4B1F-90F2-C95302FE663A}" dt="2023-02-16T03:37:19.340" v="21225" actId="47"/>
        <pc:sldMkLst>
          <pc:docMk/>
          <pc:sldMk cId="136593685" sldId="298"/>
        </pc:sldMkLst>
        <pc:spChg chg="mod">
          <ac:chgData name="Andreas Bräsen" userId="7af54d246c158795" providerId="LiveId" clId="{49BBF892-6CFB-4B1F-90F2-C95302FE663A}" dt="2023-02-12T08:33:17.948" v="12703"/>
          <ac:spMkLst>
            <pc:docMk/>
            <pc:sldMk cId="136593685" sldId="298"/>
            <ac:spMk id="2" creationId="{D708963A-DC64-9E3A-DA13-A46A2510C388}"/>
          </ac:spMkLst>
        </pc:spChg>
        <pc:spChg chg="del">
          <ac:chgData name="Andreas Bräsen" userId="7af54d246c158795" providerId="LiveId" clId="{49BBF892-6CFB-4B1F-90F2-C95302FE663A}" dt="2023-01-27T05:25:59.701" v="6181" actId="478"/>
          <ac:spMkLst>
            <pc:docMk/>
            <pc:sldMk cId="136593685" sldId="298"/>
            <ac:spMk id="3" creationId="{2CF0AF82-E924-C0D3-7F91-47829B23AE5B}"/>
          </ac:spMkLst>
        </pc:spChg>
        <pc:spChg chg="add mod">
          <ac:chgData name="Andreas Bräsen" userId="7af54d246c158795" providerId="LiveId" clId="{49BBF892-6CFB-4B1F-90F2-C95302FE663A}" dt="2023-01-27T05:39:44.628" v="6255" actId="20577"/>
          <ac:spMkLst>
            <pc:docMk/>
            <pc:sldMk cId="136593685" sldId="298"/>
            <ac:spMk id="4" creationId="{9B27EE23-6A94-E863-62A8-06D59FD0905D}"/>
          </ac:spMkLst>
        </pc:spChg>
        <pc:spChg chg="add mod">
          <ac:chgData name="Andreas Bräsen" userId="7af54d246c158795" providerId="LiveId" clId="{49BBF892-6CFB-4B1F-90F2-C95302FE663A}" dt="2023-01-27T05:27:05.939" v="6215" actId="113"/>
          <ac:spMkLst>
            <pc:docMk/>
            <pc:sldMk cId="136593685" sldId="298"/>
            <ac:spMk id="5" creationId="{4210A78F-1117-4047-377B-7C7815F17497}"/>
          </ac:spMkLst>
        </pc:spChg>
        <pc:spChg chg="add mod">
          <ac:chgData name="Andreas Bräsen" userId="7af54d246c158795" providerId="LiveId" clId="{49BBF892-6CFB-4B1F-90F2-C95302FE663A}" dt="2023-01-28T11:30:52.390" v="6265" actId="6549"/>
          <ac:spMkLst>
            <pc:docMk/>
            <pc:sldMk cId="136593685" sldId="298"/>
            <ac:spMk id="6" creationId="{1B73A32E-A998-A855-08B3-80B8A3481596}"/>
          </ac:spMkLst>
        </pc:spChg>
      </pc:sldChg>
      <pc:sldChg chg="addSp delSp modSp new mod ord">
        <pc:chgData name="Andreas Bräsen" userId="7af54d246c158795" providerId="LiveId" clId="{49BBF892-6CFB-4B1F-90F2-C95302FE663A}" dt="2023-02-15T19:30:22.018" v="21192" actId="1076"/>
        <pc:sldMkLst>
          <pc:docMk/>
          <pc:sldMk cId="1552413653" sldId="299"/>
        </pc:sldMkLst>
        <pc:spChg chg="mod ord">
          <ac:chgData name="Andreas Bräsen" userId="7af54d246c158795" providerId="LiveId" clId="{49BBF892-6CFB-4B1F-90F2-C95302FE663A}" dt="2023-02-15T19:30:22.018" v="21192" actId="1076"/>
          <ac:spMkLst>
            <pc:docMk/>
            <pc:sldMk cId="1552413653" sldId="299"/>
            <ac:spMk id="2" creationId="{7E67E5DF-FFA4-45D8-6D35-97E8221BDA20}"/>
          </ac:spMkLst>
        </pc:spChg>
        <pc:spChg chg="del">
          <ac:chgData name="Andreas Bräsen" userId="7af54d246c158795" providerId="LiveId" clId="{49BBF892-6CFB-4B1F-90F2-C95302FE663A}" dt="2023-01-27T04:59:36.414" v="6077" actId="478"/>
          <ac:spMkLst>
            <pc:docMk/>
            <pc:sldMk cId="1552413653" sldId="299"/>
            <ac:spMk id="3" creationId="{A0747723-76A9-5751-14B9-CE3D90CC7258}"/>
          </ac:spMkLst>
        </pc:spChg>
        <pc:spChg chg="add del mod">
          <ac:chgData name="Andreas Bräsen" userId="7af54d246c158795" providerId="LiveId" clId="{49BBF892-6CFB-4B1F-90F2-C95302FE663A}" dt="2023-02-12T15:42:06.829" v="18124"/>
          <ac:spMkLst>
            <pc:docMk/>
            <pc:sldMk cId="1552413653" sldId="299"/>
            <ac:spMk id="3" creationId="{DA3252FA-3452-45E7-B1C2-0DBF5A4B3372}"/>
          </ac:spMkLst>
        </pc:spChg>
        <pc:spChg chg="add mod">
          <ac:chgData name="Andreas Bräsen" userId="7af54d246c158795" providerId="LiveId" clId="{49BBF892-6CFB-4B1F-90F2-C95302FE663A}" dt="2023-02-15T18:39:46.084" v="20685" actId="790"/>
          <ac:spMkLst>
            <pc:docMk/>
            <pc:sldMk cId="1552413653" sldId="299"/>
            <ac:spMk id="4" creationId="{378126B3-ED8A-F303-63E5-4D6874BE97FB}"/>
          </ac:spMkLst>
        </pc:spChg>
        <pc:spChg chg="add mod">
          <ac:chgData name="Andreas Bräsen" userId="7af54d246c158795" providerId="LiveId" clId="{49BBF892-6CFB-4B1F-90F2-C95302FE663A}" dt="2023-02-15T18:39:46.084" v="20685" actId="790"/>
          <ac:spMkLst>
            <pc:docMk/>
            <pc:sldMk cId="1552413653" sldId="299"/>
            <ac:spMk id="5" creationId="{B24C4021-7A7D-E0C1-62B7-685016AD78F1}"/>
          </ac:spMkLst>
        </pc:spChg>
        <pc:spChg chg="add mod">
          <ac:chgData name="Andreas Bräsen" userId="7af54d246c158795" providerId="LiveId" clId="{49BBF892-6CFB-4B1F-90F2-C95302FE663A}" dt="2023-02-15T18:39:46.084" v="20685" actId="790"/>
          <ac:spMkLst>
            <pc:docMk/>
            <pc:sldMk cId="1552413653" sldId="299"/>
            <ac:spMk id="6" creationId="{022ED698-E9D8-C7B8-1161-33E371586F19}"/>
          </ac:spMkLst>
        </pc:spChg>
        <pc:spChg chg="add del">
          <ac:chgData name="Andreas Bräsen" userId="7af54d246c158795" providerId="LiveId" clId="{49BBF892-6CFB-4B1F-90F2-C95302FE663A}" dt="2023-01-27T05:13:42.182" v="6086" actId="22"/>
          <ac:spMkLst>
            <pc:docMk/>
            <pc:sldMk cId="1552413653" sldId="299"/>
            <ac:spMk id="6" creationId="{08E0ACE1-082E-29BB-649E-6CF655E6CED2}"/>
          </ac:spMkLst>
        </pc:spChg>
        <pc:spChg chg="add del mod">
          <ac:chgData name="Andreas Bräsen" userId="7af54d246c158795" providerId="LiveId" clId="{49BBF892-6CFB-4B1F-90F2-C95302FE663A}" dt="2023-01-27T05:19:35.202" v="6115" actId="478"/>
          <ac:spMkLst>
            <pc:docMk/>
            <pc:sldMk cId="1552413653" sldId="299"/>
            <ac:spMk id="7" creationId="{4514B997-16C9-3529-9518-DD6611AD1C79}"/>
          </ac:spMkLst>
        </pc:spChg>
        <pc:picChg chg="add mod">
          <ac:chgData name="Andreas Bräsen" userId="7af54d246c158795" providerId="LiveId" clId="{49BBF892-6CFB-4B1F-90F2-C95302FE663A}" dt="2023-01-27T05:19:46.682" v="6119" actId="1076"/>
          <ac:picMkLst>
            <pc:docMk/>
            <pc:sldMk cId="1552413653" sldId="299"/>
            <ac:picMk id="9" creationId="{B234091D-97AC-0DCF-8C9F-E45A855F86C8}"/>
          </ac:picMkLst>
        </pc:picChg>
        <pc:cxnChg chg="add">
          <ac:chgData name="Andreas Bräsen" userId="7af54d246c158795" providerId="LiveId" clId="{49BBF892-6CFB-4B1F-90F2-C95302FE663A}" dt="2023-01-27T05:19:59.849" v="6120" actId="11529"/>
          <ac:cxnSpMkLst>
            <pc:docMk/>
            <pc:sldMk cId="1552413653" sldId="299"/>
            <ac:cxnSpMk id="11" creationId="{590B2CE3-E16D-3C4B-C60D-59DCF042CAFA}"/>
          </ac:cxnSpMkLst>
        </pc:cxnChg>
        <pc:cxnChg chg="add mod">
          <ac:chgData name="Andreas Bräsen" userId="7af54d246c158795" providerId="LiveId" clId="{49BBF892-6CFB-4B1F-90F2-C95302FE663A}" dt="2023-01-27T05:20:10.233" v="6123" actId="14100"/>
          <ac:cxnSpMkLst>
            <pc:docMk/>
            <pc:sldMk cId="1552413653" sldId="299"/>
            <ac:cxnSpMk id="12" creationId="{17F0E061-3D8C-01D5-2DC0-3CE75157FF7D}"/>
          </ac:cxnSpMkLst>
        </pc:cxnChg>
        <pc:cxnChg chg="add mod">
          <ac:chgData name="Andreas Bräsen" userId="7af54d246c158795" providerId="LiveId" clId="{49BBF892-6CFB-4B1F-90F2-C95302FE663A}" dt="2023-01-27T05:22:09.950" v="6144" actId="1076"/>
          <ac:cxnSpMkLst>
            <pc:docMk/>
            <pc:sldMk cId="1552413653" sldId="299"/>
            <ac:cxnSpMk id="16" creationId="{8A996BF8-0170-6CA0-1537-1D53CFCCE979}"/>
          </ac:cxnSpMkLst>
        </pc:cxnChg>
      </pc:sldChg>
      <pc:sldChg chg="addSp delSp modSp new mod ord">
        <pc:chgData name="Andreas Bräsen" userId="7af54d246c158795" providerId="LiveId" clId="{49BBF892-6CFB-4B1F-90F2-C95302FE663A}" dt="2023-02-15T19:27:44.712" v="21120" actId="20577"/>
        <pc:sldMkLst>
          <pc:docMk/>
          <pc:sldMk cId="3870754389" sldId="300"/>
        </pc:sldMkLst>
        <pc:spChg chg="mod ord">
          <ac:chgData name="Andreas Bräsen" userId="7af54d246c158795" providerId="LiveId" clId="{49BBF892-6CFB-4B1F-90F2-C95302FE663A}" dt="2023-02-15T19:27:44.712" v="21120" actId="20577"/>
          <ac:spMkLst>
            <pc:docMk/>
            <pc:sldMk cId="3870754389" sldId="300"/>
            <ac:spMk id="2" creationId="{5FE97E41-56C4-5059-2547-7FBBB9766149}"/>
          </ac:spMkLst>
        </pc:spChg>
        <pc:spChg chg="del">
          <ac:chgData name="Andreas Bräsen" userId="7af54d246c158795" providerId="LiveId" clId="{49BBF892-6CFB-4B1F-90F2-C95302FE663A}" dt="2023-01-29T07:21:36.783" v="6267" actId="478"/>
          <ac:spMkLst>
            <pc:docMk/>
            <pc:sldMk cId="3870754389" sldId="300"/>
            <ac:spMk id="3" creationId="{9F417C41-8511-E3B8-2745-E678E1C6DF25}"/>
          </ac:spMkLst>
        </pc:spChg>
        <pc:spChg chg="add mod">
          <ac:chgData name="Andreas Bräsen" userId="7af54d246c158795" providerId="LiveId" clId="{49BBF892-6CFB-4B1F-90F2-C95302FE663A}" dt="2023-02-15T18:38:35.194" v="20680" actId="790"/>
          <ac:spMkLst>
            <pc:docMk/>
            <pc:sldMk cId="3870754389" sldId="300"/>
            <ac:spMk id="3" creationId="{D5CE3C1B-461E-998F-BCF2-6350D651D8D9}"/>
          </ac:spMkLst>
        </pc:spChg>
        <pc:spChg chg="add del mod">
          <ac:chgData name="Andreas Bräsen" userId="7af54d246c158795" providerId="LiveId" clId="{49BBF892-6CFB-4B1F-90F2-C95302FE663A}" dt="2023-01-29T07:23:40.242" v="6317" actId="478"/>
          <ac:spMkLst>
            <pc:docMk/>
            <pc:sldMk cId="3870754389" sldId="300"/>
            <ac:spMk id="6" creationId="{04769803-4A36-249E-90BD-FA3AD64ACA53}"/>
          </ac:spMkLst>
        </pc:spChg>
        <pc:spChg chg="add del mod">
          <ac:chgData name="Andreas Bräsen" userId="7af54d246c158795" providerId="LiveId" clId="{49BBF892-6CFB-4B1F-90F2-C95302FE663A}" dt="2023-02-12T14:54:39.864" v="17274" actId="478"/>
          <ac:spMkLst>
            <pc:docMk/>
            <pc:sldMk cId="3870754389" sldId="300"/>
            <ac:spMk id="7" creationId="{3BBE07B7-E040-D904-075E-9FDE787861D7}"/>
          </ac:spMkLst>
        </pc:spChg>
        <pc:picChg chg="add del mod">
          <ac:chgData name="Andreas Bräsen" userId="7af54d246c158795" providerId="LiveId" clId="{49BBF892-6CFB-4B1F-90F2-C95302FE663A}" dt="2023-01-29T07:31:07.283" v="6321" actId="478"/>
          <ac:picMkLst>
            <pc:docMk/>
            <pc:sldMk cId="3870754389" sldId="300"/>
            <ac:picMk id="5" creationId="{0B06FE6A-0B81-5DE2-BDD3-4C069291D566}"/>
          </ac:picMkLst>
        </pc:picChg>
        <pc:picChg chg="add mod">
          <ac:chgData name="Andreas Bräsen" userId="7af54d246c158795" providerId="LiveId" clId="{49BBF892-6CFB-4B1F-90F2-C95302FE663A}" dt="2023-02-12T14:55:13.536" v="17303" actId="1076"/>
          <ac:picMkLst>
            <pc:docMk/>
            <pc:sldMk cId="3870754389" sldId="300"/>
            <ac:picMk id="9" creationId="{3AED0269-7FD8-8DC0-6CF0-C02489778A59}"/>
          </ac:picMkLst>
        </pc:picChg>
      </pc:sldChg>
      <pc:sldChg chg="delSp modSp new del mod ord modShow modNotesTx">
        <pc:chgData name="Andreas Bräsen" userId="7af54d246c158795" providerId="LiveId" clId="{49BBF892-6CFB-4B1F-90F2-C95302FE663A}" dt="2023-02-16T03:37:19.340" v="21225" actId="47"/>
        <pc:sldMkLst>
          <pc:docMk/>
          <pc:sldMk cId="3426685598" sldId="301"/>
        </pc:sldMkLst>
        <pc:spChg chg="mod">
          <ac:chgData name="Andreas Bräsen" userId="7af54d246c158795" providerId="LiveId" clId="{49BBF892-6CFB-4B1F-90F2-C95302FE663A}" dt="2023-02-12T08:33:18.381" v="12711" actId="27636"/>
          <ac:spMkLst>
            <pc:docMk/>
            <pc:sldMk cId="3426685598" sldId="301"/>
            <ac:spMk id="2" creationId="{F9A18FA7-2B59-D672-63A1-03BD5C0E6FDF}"/>
          </ac:spMkLst>
        </pc:spChg>
        <pc:spChg chg="del">
          <ac:chgData name="Andreas Bräsen" userId="7af54d246c158795" providerId="LiveId" clId="{49BBF892-6CFB-4B1F-90F2-C95302FE663A}" dt="2023-01-29T07:37:29.933" v="6415" actId="478"/>
          <ac:spMkLst>
            <pc:docMk/>
            <pc:sldMk cId="3426685598" sldId="301"/>
            <ac:spMk id="3" creationId="{B520DE58-FA79-F7AF-6FFB-FBBD50B11406}"/>
          </ac:spMkLst>
        </pc:spChg>
      </pc:sldChg>
      <pc:sldChg chg="addSp modSp new mod ord modAnim">
        <pc:chgData name="Andreas Bräsen" userId="7af54d246c158795" providerId="LiveId" clId="{49BBF892-6CFB-4B1F-90F2-C95302FE663A}" dt="2023-02-15T19:26:14.467" v="21094" actId="1076"/>
        <pc:sldMkLst>
          <pc:docMk/>
          <pc:sldMk cId="929370125" sldId="302"/>
        </pc:sldMkLst>
        <pc:spChg chg="mod">
          <ac:chgData name="Andreas Bräsen" userId="7af54d246c158795" providerId="LiveId" clId="{49BBF892-6CFB-4B1F-90F2-C95302FE663A}" dt="2023-02-15T19:26:14.467" v="21094" actId="1076"/>
          <ac:spMkLst>
            <pc:docMk/>
            <pc:sldMk cId="929370125" sldId="302"/>
            <ac:spMk id="2" creationId="{35BE8865-5F9F-EA38-8A7C-CADF6663682C}"/>
          </ac:spMkLst>
        </pc:spChg>
        <pc:spChg chg="mod">
          <ac:chgData name="Andreas Bräsen" userId="7af54d246c158795" providerId="LiveId" clId="{49BBF892-6CFB-4B1F-90F2-C95302FE663A}" dt="2023-02-13T06:25:19.560" v="19866" actId="790"/>
          <ac:spMkLst>
            <pc:docMk/>
            <pc:sldMk cId="929370125" sldId="302"/>
            <ac:spMk id="3" creationId="{7870C892-8ECF-CB22-F03A-F2A733F16CA6}"/>
          </ac:spMkLst>
        </pc:spChg>
        <pc:spChg chg="add mod">
          <ac:chgData name="Andreas Bräsen" userId="7af54d246c158795" providerId="LiveId" clId="{49BBF892-6CFB-4B1F-90F2-C95302FE663A}" dt="2023-02-15T04:37:21.947" v="20162" actId="20577"/>
          <ac:spMkLst>
            <pc:docMk/>
            <pc:sldMk cId="929370125" sldId="302"/>
            <ac:spMk id="4" creationId="{5EDF3484-005A-BAB5-9E9C-AA049CF0642F}"/>
          </ac:spMkLst>
        </pc:spChg>
        <pc:spChg chg="add mod">
          <ac:chgData name="Andreas Bräsen" userId="7af54d246c158795" providerId="LiveId" clId="{49BBF892-6CFB-4B1F-90F2-C95302FE663A}" dt="2023-02-13T06:25:19.560" v="19866" actId="790"/>
          <ac:spMkLst>
            <pc:docMk/>
            <pc:sldMk cId="929370125" sldId="302"/>
            <ac:spMk id="5" creationId="{18AC7BF0-3238-AA74-5118-76781C363364}"/>
          </ac:spMkLst>
        </pc:spChg>
        <pc:spChg chg="add mod">
          <ac:chgData name="Andreas Bräsen" userId="7af54d246c158795" providerId="LiveId" clId="{49BBF892-6CFB-4B1F-90F2-C95302FE663A}" dt="2023-02-13T06:25:19.560" v="19866" actId="790"/>
          <ac:spMkLst>
            <pc:docMk/>
            <pc:sldMk cId="929370125" sldId="302"/>
            <ac:spMk id="6" creationId="{3B4D1E33-A75A-1553-7188-828D03F50B3F}"/>
          </ac:spMkLst>
        </pc:spChg>
        <pc:spChg chg="add mod">
          <ac:chgData name="Andreas Bräsen" userId="7af54d246c158795" providerId="LiveId" clId="{49BBF892-6CFB-4B1F-90F2-C95302FE663A}" dt="2023-02-13T06:25:19.560" v="19866" actId="790"/>
          <ac:spMkLst>
            <pc:docMk/>
            <pc:sldMk cId="929370125" sldId="302"/>
            <ac:spMk id="7" creationId="{62201113-FA87-119C-7E6F-02EBC2A03F2F}"/>
          </ac:spMkLst>
        </pc:spChg>
        <pc:picChg chg="add mod">
          <ac:chgData name="Andreas Bräsen" userId="7af54d246c158795" providerId="LiveId" clId="{49BBF892-6CFB-4B1F-90F2-C95302FE663A}" dt="2023-02-15T04:28:34.465" v="20068" actId="1076"/>
          <ac:picMkLst>
            <pc:docMk/>
            <pc:sldMk cId="929370125" sldId="302"/>
            <ac:picMk id="9" creationId="{0FD0213F-B71C-9594-7D05-90B4A5E00A33}"/>
          </ac:picMkLst>
        </pc:picChg>
      </pc:sldChg>
      <pc:sldChg chg="delSp modSp add del mod ord modShow">
        <pc:chgData name="Andreas Bräsen" userId="7af54d246c158795" providerId="LiveId" clId="{49BBF892-6CFB-4B1F-90F2-C95302FE663A}" dt="2023-02-16T03:37:19.340" v="21225" actId="47"/>
        <pc:sldMkLst>
          <pc:docMk/>
          <pc:sldMk cId="1813557259" sldId="303"/>
        </pc:sldMkLst>
        <pc:spChg chg="mod">
          <ac:chgData name="Andreas Bräsen" userId="7af54d246c158795" providerId="LiveId" clId="{49BBF892-6CFB-4B1F-90F2-C95302FE663A}" dt="2023-02-12T08:33:17.948" v="12703"/>
          <ac:spMkLst>
            <pc:docMk/>
            <pc:sldMk cId="1813557259" sldId="303"/>
            <ac:spMk id="2" creationId="{35BE8865-5F9F-EA38-8A7C-CADF6663682C}"/>
          </ac:spMkLst>
        </pc:spChg>
        <pc:spChg chg="mod">
          <ac:chgData name="Andreas Bräsen" userId="7af54d246c158795" providerId="LiveId" clId="{49BBF892-6CFB-4B1F-90F2-C95302FE663A}" dt="2023-02-12T08:33:18.438" v="12712" actId="27636"/>
          <ac:spMkLst>
            <pc:docMk/>
            <pc:sldMk cId="1813557259" sldId="303"/>
            <ac:spMk id="3" creationId="{7870C892-8ECF-CB22-F03A-F2A733F16CA6}"/>
          </ac:spMkLst>
        </pc:spChg>
        <pc:spChg chg="del">
          <ac:chgData name="Andreas Bräsen" userId="7af54d246c158795" providerId="LiveId" clId="{49BBF892-6CFB-4B1F-90F2-C95302FE663A}" dt="2023-01-29T08:34:07.462" v="6960" actId="478"/>
          <ac:spMkLst>
            <pc:docMk/>
            <pc:sldMk cId="1813557259" sldId="303"/>
            <ac:spMk id="5" creationId="{18AC7BF0-3238-AA74-5118-76781C363364}"/>
          </ac:spMkLst>
        </pc:spChg>
      </pc:sldChg>
      <pc:sldChg chg="addSp delSp modSp new mod ord">
        <pc:chgData name="Andreas Bräsen" userId="7af54d246c158795" providerId="LiveId" clId="{49BBF892-6CFB-4B1F-90F2-C95302FE663A}" dt="2023-02-15T18:18:16.423" v="20479" actId="790"/>
        <pc:sldMkLst>
          <pc:docMk/>
          <pc:sldMk cId="394949925" sldId="304"/>
        </pc:sldMkLst>
        <pc:spChg chg="mod">
          <ac:chgData name="Andreas Bräsen" userId="7af54d246c158795" providerId="LiveId" clId="{49BBF892-6CFB-4B1F-90F2-C95302FE663A}" dt="2023-02-15T18:18:16.423" v="20479" actId="790"/>
          <ac:spMkLst>
            <pc:docMk/>
            <pc:sldMk cId="394949925" sldId="304"/>
            <ac:spMk id="2" creationId="{94436ECF-3EE8-85E3-7216-C2B3947759C0}"/>
          </ac:spMkLst>
        </pc:spChg>
        <pc:spChg chg="add mod">
          <ac:chgData name="Andreas Bräsen" userId="7af54d246c158795" providerId="LiveId" clId="{49BBF892-6CFB-4B1F-90F2-C95302FE663A}" dt="2023-02-15T18:18:16.423" v="20479" actId="790"/>
          <ac:spMkLst>
            <pc:docMk/>
            <pc:sldMk cId="394949925" sldId="304"/>
            <ac:spMk id="3" creationId="{34A50D8F-93EA-A084-C82F-38683614F574}"/>
          </ac:spMkLst>
        </pc:spChg>
        <pc:spChg chg="del">
          <ac:chgData name="Andreas Bräsen" userId="7af54d246c158795" providerId="LiveId" clId="{49BBF892-6CFB-4B1F-90F2-C95302FE663A}" dt="2023-02-03T04:55:09.732" v="7041" actId="478"/>
          <ac:spMkLst>
            <pc:docMk/>
            <pc:sldMk cId="394949925" sldId="304"/>
            <ac:spMk id="3" creationId="{48DDC77B-B6DD-A7DC-FC2C-BECEBD75D2A6}"/>
          </ac:spMkLst>
        </pc:spChg>
        <pc:spChg chg="add del mod">
          <ac:chgData name="Andreas Bräsen" userId="7af54d246c158795" providerId="LiveId" clId="{49BBF892-6CFB-4B1F-90F2-C95302FE663A}" dt="2023-02-12T08:53:12.909" v="13258" actId="478"/>
          <ac:spMkLst>
            <pc:docMk/>
            <pc:sldMk cId="394949925" sldId="304"/>
            <ac:spMk id="4" creationId="{731681DD-BE2F-D6D9-798B-7A440D5B778F}"/>
          </ac:spMkLst>
        </pc:spChg>
        <pc:picChg chg="add mod">
          <ac:chgData name="Andreas Bräsen" userId="7af54d246c158795" providerId="LiveId" clId="{49BBF892-6CFB-4B1F-90F2-C95302FE663A}" dt="2023-02-12T12:48:06.320" v="15256" actId="1076"/>
          <ac:picMkLst>
            <pc:docMk/>
            <pc:sldMk cId="394949925" sldId="304"/>
            <ac:picMk id="6" creationId="{F73B1ABE-615C-F294-DDC8-7139574E79FF}"/>
          </ac:picMkLst>
        </pc:picChg>
      </pc:sldChg>
      <pc:sldChg chg="addSp modSp new mod ord modAnim">
        <pc:chgData name="Andreas Bräsen" userId="7af54d246c158795" providerId="LiveId" clId="{49BBF892-6CFB-4B1F-90F2-C95302FE663A}" dt="2023-02-15T19:00:50.019" v="20740"/>
        <pc:sldMkLst>
          <pc:docMk/>
          <pc:sldMk cId="498922725" sldId="305"/>
        </pc:sldMkLst>
        <pc:spChg chg="mod">
          <ac:chgData name="Andreas Bräsen" userId="7af54d246c158795" providerId="LiveId" clId="{49BBF892-6CFB-4B1F-90F2-C95302FE663A}" dt="2023-02-15T04:56:39.629" v="20302" actId="790"/>
          <ac:spMkLst>
            <pc:docMk/>
            <pc:sldMk cId="498922725" sldId="305"/>
            <ac:spMk id="2" creationId="{175D08BD-96ED-7B36-F2BB-7871A3B0FCC1}"/>
          </ac:spMkLst>
        </pc:spChg>
        <pc:spChg chg="mod">
          <ac:chgData name="Andreas Bräsen" userId="7af54d246c158795" providerId="LiveId" clId="{49BBF892-6CFB-4B1F-90F2-C95302FE663A}" dt="2023-02-15T04:56:39.629" v="20302" actId="790"/>
          <ac:spMkLst>
            <pc:docMk/>
            <pc:sldMk cId="498922725" sldId="305"/>
            <ac:spMk id="3" creationId="{8C5E80BB-A843-7237-BB28-C45E59EB4DB0}"/>
          </ac:spMkLst>
        </pc:spChg>
        <pc:spChg chg="add mod">
          <ac:chgData name="Andreas Bräsen" userId="7af54d246c158795" providerId="LiveId" clId="{49BBF892-6CFB-4B1F-90F2-C95302FE663A}" dt="2023-02-15T04:56:39.629" v="20302" actId="790"/>
          <ac:spMkLst>
            <pc:docMk/>
            <pc:sldMk cId="498922725" sldId="305"/>
            <ac:spMk id="4" creationId="{F42F1404-5CA6-3011-6F65-A21598697331}"/>
          </ac:spMkLst>
        </pc:spChg>
      </pc:sldChg>
      <pc:sldChg chg="addSp delSp modSp new del mod ord modShow">
        <pc:chgData name="Andreas Bräsen" userId="7af54d246c158795" providerId="LiveId" clId="{49BBF892-6CFB-4B1F-90F2-C95302FE663A}" dt="2023-02-16T03:37:19.340" v="21225" actId="47"/>
        <pc:sldMkLst>
          <pc:docMk/>
          <pc:sldMk cId="1007469635" sldId="306"/>
        </pc:sldMkLst>
        <pc:spChg chg="mod">
          <ac:chgData name="Andreas Bräsen" userId="7af54d246c158795" providerId="LiveId" clId="{49BBF892-6CFB-4B1F-90F2-C95302FE663A}" dt="2023-02-12T08:33:17.948" v="12703"/>
          <ac:spMkLst>
            <pc:docMk/>
            <pc:sldMk cId="1007469635" sldId="306"/>
            <ac:spMk id="2" creationId="{704FC4C1-6EB1-D548-7106-A4912EFCB69A}"/>
          </ac:spMkLst>
        </pc:spChg>
        <pc:spChg chg="del">
          <ac:chgData name="Andreas Bräsen" userId="7af54d246c158795" providerId="LiveId" clId="{49BBF892-6CFB-4B1F-90F2-C95302FE663A}" dt="2023-02-03T05:47:10.216" v="7349" actId="478"/>
          <ac:spMkLst>
            <pc:docMk/>
            <pc:sldMk cId="1007469635" sldId="306"/>
            <ac:spMk id="3" creationId="{AAC148B2-1791-7612-62B4-7B58647DC8DF}"/>
          </ac:spMkLst>
        </pc:spChg>
        <pc:spChg chg="add">
          <ac:chgData name="Andreas Bräsen" userId="7af54d246c158795" providerId="LiveId" clId="{49BBF892-6CFB-4B1F-90F2-C95302FE663A}" dt="2023-02-03T05:47:37.190" v="7381" actId="11529"/>
          <ac:spMkLst>
            <pc:docMk/>
            <pc:sldMk cId="1007469635" sldId="306"/>
            <ac:spMk id="6" creationId="{A11F2311-6ABA-033A-3BEC-746D89298608}"/>
          </ac:spMkLst>
        </pc:spChg>
        <pc:spChg chg="add mod">
          <ac:chgData name="Andreas Bräsen" userId="7af54d246c158795" providerId="LiveId" clId="{49BBF892-6CFB-4B1F-90F2-C95302FE663A}" dt="2023-02-03T05:48:31.874" v="7387" actId="1076"/>
          <ac:spMkLst>
            <pc:docMk/>
            <pc:sldMk cId="1007469635" sldId="306"/>
            <ac:spMk id="9" creationId="{46543768-BA44-AEA1-2D4E-059049CD3052}"/>
          </ac:spMkLst>
        </pc:spChg>
        <pc:spChg chg="add mod">
          <ac:chgData name="Andreas Bräsen" userId="7af54d246c158795" providerId="LiveId" clId="{49BBF892-6CFB-4B1F-90F2-C95302FE663A}" dt="2023-02-03T05:49:13.543" v="7416" actId="1076"/>
          <ac:spMkLst>
            <pc:docMk/>
            <pc:sldMk cId="1007469635" sldId="306"/>
            <ac:spMk id="10" creationId="{9119BCAB-B9B9-EC12-3916-5D0A1A5D5437}"/>
          </ac:spMkLst>
        </pc:spChg>
        <pc:spChg chg="add mod">
          <ac:chgData name="Andreas Bräsen" userId="7af54d246c158795" providerId="LiveId" clId="{49BBF892-6CFB-4B1F-90F2-C95302FE663A}" dt="2023-02-03T05:49:44.197" v="7446" actId="20577"/>
          <ac:spMkLst>
            <pc:docMk/>
            <pc:sldMk cId="1007469635" sldId="306"/>
            <ac:spMk id="11" creationId="{15CFC431-2519-333D-FF3F-BEBD74639EF9}"/>
          </ac:spMkLst>
        </pc:spChg>
        <pc:spChg chg="add mod">
          <ac:chgData name="Andreas Bräsen" userId="7af54d246c158795" providerId="LiveId" clId="{49BBF892-6CFB-4B1F-90F2-C95302FE663A}" dt="2023-02-03T05:50:03.490" v="7459" actId="20577"/>
          <ac:spMkLst>
            <pc:docMk/>
            <pc:sldMk cId="1007469635" sldId="306"/>
            <ac:spMk id="12" creationId="{560A10B3-38EC-6E0E-D2F3-728F3D79BA89}"/>
          </ac:spMkLst>
        </pc:spChg>
        <pc:spChg chg="add mod">
          <ac:chgData name="Andreas Bräsen" userId="7af54d246c158795" providerId="LiveId" clId="{49BBF892-6CFB-4B1F-90F2-C95302FE663A}" dt="2023-02-03T05:50:23.893" v="7472" actId="20577"/>
          <ac:spMkLst>
            <pc:docMk/>
            <pc:sldMk cId="1007469635" sldId="306"/>
            <ac:spMk id="14" creationId="{8A2399A0-8A7A-0C24-4B31-B1C9144EB1EF}"/>
          </ac:spMkLst>
        </pc:spChg>
        <pc:cxnChg chg="add mod">
          <ac:chgData name="Andreas Bräsen" userId="7af54d246c158795" providerId="LiveId" clId="{49BBF892-6CFB-4B1F-90F2-C95302FE663A}" dt="2023-02-03T05:48:17.573" v="7384"/>
          <ac:cxnSpMkLst>
            <pc:docMk/>
            <pc:sldMk cId="1007469635" sldId="306"/>
            <ac:cxnSpMk id="5" creationId="{E50ECE10-C81B-09CA-5EFC-0FD4EDAC19D7}"/>
          </ac:cxnSpMkLst>
        </pc:cxnChg>
        <pc:cxnChg chg="add">
          <ac:chgData name="Andreas Bräsen" userId="7af54d246c158795" providerId="LiveId" clId="{49BBF892-6CFB-4B1F-90F2-C95302FE663A}" dt="2023-02-03T05:47:57.035" v="7383" actId="11529"/>
          <ac:cxnSpMkLst>
            <pc:docMk/>
            <pc:sldMk cId="1007469635" sldId="306"/>
            <ac:cxnSpMk id="8" creationId="{FEA6D6B0-45A0-D2E4-131B-6A7C5DB145EC}"/>
          </ac:cxnSpMkLst>
        </pc:cxnChg>
        <pc:cxnChg chg="add mod">
          <ac:chgData name="Andreas Bräsen" userId="7af54d246c158795" providerId="LiveId" clId="{49BBF892-6CFB-4B1F-90F2-C95302FE663A}" dt="2023-02-03T05:50:17.388" v="7461" actId="1076"/>
          <ac:cxnSpMkLst>
            <pc:docMk/>
            <pc:sldMk cId="1007469635" sldId="306"/>
            <ac:cxnSpMk id="13" creationId="{81574536-66E8-92BA-9F22-FAEA8B6D3260}"/>
          </ac:cxnSpMkLst>
        </pc:cxnChg>
      </pc:sldChg>
      <pc:sldChg chg="addSp delSp modSp new del mod ord modClrScheme modShow chgLayout">
        <pc:chgData name="Andreas Bräsen" userId="7af54d246c158795" providerId="LiveId" clId="{49BBF892-6CFB-4B1F-90F2-C95302FE663A}" dt="2023-02-16T03:37:19.340" v="21225" actId="47"/>
        <pc:sldMkLst>
          <pc:docMk/>
          <pc:sldMk cId="592972589" sldId="307"/>
        </pc:sldMkLst>
        <pc:spChg chg="del">
          <ac:chgData name="Andreas Bräsen" userId="7af54d246c158795" providerId="LiveId" clId="{49BBF892-6CFB-4B1F-90F2-C95302FE663A}" dt="2023-02-04T08:22:32.030" v="7474" actId="478"/>
          <ac:spMkLst>
            <pc:docMk/>
            <pc:sldMk cId="592972589" sldId="307"/>
            <ac:spMk id="2" creationId="{08DB99D3-77AE-257E-9C18-4E1B8027894A}"/>
          </ac:spMkLst>
        </pc:spChg>
        <pc:spChg chg="del">
          <ac:chgData name="Andreas Bräsen" userId="7af54d246c158795" providerId="LiveId" clId="{49BBF892-6CFB-4B1F-90F2-C95302FE663A}" dt="2023-02-04T08:22:35.968" v="7475" actId="478"/>
          <ac:spMkLst>
            <pc:docMk/>
            <pc:sldMk cId="592972589" sldId="307"/>
            <ac:spMk id="3" creationId="{2C7A0FCE-15FA-305F-8E72-A2205A34C4CD}"/>
          </ac:spMkLst>
        </pc:spChg>
        <pc:spChg chg="add del mod ord">
          <ac:chgData name="Andreas Bräsen" userId="7af54d246c158795" providerId="LiveId" clId="{49BBF892-6CFB-4B1F-90F2-C95302FE663A}" dt="2023-02-04T08:22:49.547" v="7477" actId="700"/>
          <ac:spMkLst>
            <pc:docMk/>
            <pc:sldMk cId="592972589" sldId="307"/>
            <ac:spMk id="4" creationId="{5A9E6EF5-8A7E-E76A-3281-5E0B3E622381}"/>
          </ac:spMkLst>
        </pc:spChg>
        <pc:spChg chg="add del mod">
          <ac:chgData name="Andreas Bräsen" userId="7af54d246c158795" providerId="LiveId" clId="{49BBF892-6CFB-4B1F-90F2-C95302FE663A}" dt="2023-02-04T08:22:49.547" v="7477" actId="700"/>
          <ac:spMkLst>
            <pc:docMk/>
            <pc:sldMk cId="592972589" sldId="307"/>
            <ac:spMk id="5" creationId="{537645AF-DCF5-8FE4-85C6-A96024712C48}"/>
          </ac:spMkLst>
        </pc:spChg>
        <pc:spChg chg="add mod ord">
          <ac:chgData name="Andreas Bräsen" userId="7af54d246c158795" providerId="LiveId" clId="{49BBF892-6CFB-4B1F-90F2-C95302FE663A}" dt="2023-02-04T08:31:13.635" v="7600" actId="20577"/>
          <ac:spMkLst>
            <pc:docMk/>
            <pc:sldMk cId="592972589" sldId="307"/>
            <ac:spMk id="6" creationId="{79CDD038-B430-0AEC-9A92-BFD964DB70F6}"/>
          </ac:spMkLst>
        </pc:spChg>
        <pc:spChg chg="add mod">
          <ac:chgData name="Andreas Bräsen" userId="7af54d246c158795" providerId="LiveId" clId="{49BBF892-6CFB-4B1F-90F2-C95302FE663A}" dt="2023-02-04T08:25:50.988" v="7597"/>
          <ac:spMkLst>
            <pc:docMk/>
            <pc:sldMk cId="592972589" sldId="307"/>
            <ac:spMk id="7" creationId="{83168600-CA55-0EE3-58C6-2E86A736CC7B}"/>
          </ac:spMkLst>
        </pc:spChg>
      </pc:sldChg>
      <pc:sldChg chg="modSp new del mod ord modShow">
        <pc:chgData name="Andreas Bräsen" userId="7af54d246c158795" providerId="LiveId" clId="{49BBF892-6CFB-4B1F-90F2-C95302FE663A}" dt="2023-02-16T03:37:19.340" v="21225" actId="47"/>
        <pc:sldMkLst>
          <pc:docMk/>
          <pc:sldMk cId="3324457631" sldId="308"/>
        </pc:sldMkLst>
        <pc:spChg chg="mod">
          <ac:chgData name="Andreas Bräsen" userId="7af54d246c158795" providerId="LiveId" clId="{49BBF892-6CFB-4B1F-90F2-C95302FE663A}" dt="2023-02-12T08:33:17.948" v="12703"/>
          <ac:spMkLst>
            <pc:docMk/>
            <pc:sldMk cId="3324457631" sldId="308"/>
            <ac:spMk id="2" creationId="{7562E86B-CFDF-E926-802F-C47CA2FEEE89}"/>
          </ac:spMkLst>
        </pc:spChg>
      </pc:sldChg>
      <pc:sldChg chg="modSp new del mod ord modShow">
        <pc:chgData name="Andreas Bräsen" userId="7af54d246c158795" providerId="LiveId" clId="{49BBF892-6CFB-4B1F-90F2-C95302FE663A}" dt="2023-02-16T03:37:19.340" v="21225" actId="47"/>
        <pc:sldMkLst>
          <pc:docMk/>
          <pc:sldMk cId="177136675" sldId="309"/>
        </pc:sldMkLst>
        <pc:spChg chg="mod">
          <ac:chgData name="Andreas Bräsen" userId="7af54d246c158795" providerId="LiveId" clId="{49BBF892-6CFB-4B1F-90F2-C95302FE663A}" dt="2023-02-12T08:33:17.948" v="12703"/>
          <ac:spMkLst>
            <pc:docMk/>
            <pc:sldMk cId="177136675" sldId="309"/>
            <ac:spMk id="2" creationId="{7290BF3A-F4BB-5E0A-7C1E-253407DEA54B}"/>
          </ac:spMkLst>
        </pc:spChg>
      </pc:sldChg>
      <pc:sldChg chg="modSp new del mod ord modShow">
        <pc:chgData name="Andreas Bräsen" userId="7af54d246c158795" providerId="LiveId" clId="{49BBF892-6CFB-4B1F-90F2-C95302FE663A}" dt="2023-02-16T03:37:19.340" v="21225" actId="47"/>
        <pc:sldMkLst>
          <pc:docMk/>
          <pc:sldMk cId="2677310944" sldId="310"/>
        </pc:sldMkLst>
        <pc:spChg chg="mod">
          <ac:chgData name="Andreas Bräsen" userId="7af54d246c158795" providerId="LiveId" clId="{49BBF892-6CFB-4B1F-90F2-C95302FE663A}" dt="2023-02-12T08:33:17.948" v="12703"/>
          <ac:spMkLst>
            <pc:docMk/>
            <pc:sldMk cId="2677310944" sldId="310"/>
            <ac:spMk id="2" creationId="{7DAA11A8-F606-7F16-3F88-09A3D2EC0591}"/>
          </ac:spMkLst>
        </pc:spChg>
      </pc:sldChg>
      <pc:sldChg chg="addSp modSp new del mod ord modShow">
        <pc:chgData name="Andreas Bräsen" userId="7af54d246c158795" providerId="LiveId" clId="{49BBF892-6CFB-4B1F-90F2-C95302FE663A}" dt="2023-02-16T03:37:19.340" v="21225" actId="47"/>
        <pc:sldMkLst>
          <pc:docMk/>
          <pc:sldMk cId="1302372719" sldId="311"/>
        </pc:sldMkLst>
        <pc:spChg chg="mod">
          <ac:chgData name="Andreas Bräsen" userId="7af54d246c158795" providerId="LiveId" clId="{49BBF892-6CFB-4B1F-90F2-C95302FE663A}" dt="2023-02-12T08:33:17.948" v="12703"/>
          <ac:spMkLst>
            <pc:docMk/>
            <pc:sldMk cId="1302372719" sldId="311"/>
            <ac:spMk id="2" creationId="{914041C0-B382-3FD4-934F-33CD2D8341CC}"/>
          </ac:spMkLst>
        </pc:spChg>
        <pc:spChg chg="add mod">
          <ac:chgData name="Andreas Bräsen" userId="7af54d246c158795" providerId="LiveId" clId="{49BBF892-6CFB-4B1F-90F2-C95302FE663A}" dt="2023-02-04T09:05:12.696" v="7827" actId="20577"/>
          <ac:spMkLst>
            <pc:docMk/>
            <pc:sldMk cId="1302372719" sldId="311"/>
            <ac:spMk id="3" creationId="{5ED66E39-6715-6AB0-8652-3DA312C4B026}"/>
          </ac:spMkLst>
        </pc:spChg>
      </pc:sldChg>
      <pc:sldChg chg="addSp modSp new del mod ord modShow">
        <pc:chgData name="Andreas Bräsen" userId="7af54d246c158795" providerId="LiveId" clId="{49BBF892-6CFB-4B1F-90F2-C95302FE663A}" dt="2023-02-16T03:37:19.340" v="21225" actId="47"/>
        <pc:sldMkLst>
          <pc:docMk/>
          <pc:sldMk cId="4034124242" sldId="312"/>
        </pc:sldMkLst>
        <pc:spChg chg="mod">
          <ac:chgData name="Andreas Bräsen" userId="7af54d246c158795" providerId="LiveId" clId="{49BBF892-6CFB-4B1F-90F2-C95302FE663A}" dt="2023-02-12T08:33:17.948" v="12703"/>
          <ac:spMkLst>
            <pc:docMk/>
            <pc:sldMk cId="4034124242" sldId="312"/>
            <ac:spMk id="2" creationId="{2A3EF4B6-860C-1503-61C1-D5F61F216562}"/>
          </ac:spMkLst>
        </pc:spChg>
        <pc:spChg chg="add mod">
          <ac:chgData name="Andreas Bräsen" userId="7af54d246c158795" providerId="LiveId" clId="{49BBF892-6CFB-4B1F-90F2-C95302FE663A}" dt="2023-02-04T09:06:26.552" v="7948" actId="20577"/>
          <ac:spMkLst>
            <pc:docMk/>
            <pc:sldMk cId="4034124242" sldId="312"/>
            <ac:spMk id="3" creationId="{5D50D4C1-1DE7-8C01-59E3-DDF20D1AFFF7}"/>
          </ac:spMkLst>
        </pc:spChg>
      </pc:sldChg>
      <pc:sldChg chg="addSp delSp modSp new mod ord">
        <pc:chgData name="Andreas Bräsen" userId="7af54d246c158795" providerId="LiveId" clId="{49BBF892-6CFB-4B1F-90F2-C95302FE663A}" dt="2023-02-15T19:32:43.965" v="21224" actId="14100"/>
        <pc:sldMkLst>
          <pc:docMk/>
          <pc:sldMk cId="3908126754" sldId="313"/>
        </pc:sldMkLst>
        <pc:spChg chg="mod">
          <ac:chgData name="Andreas Bräsen" userId="7af54d246c158795" providerId="LiveId" clId="{49BBF892-6CFB-4B1F-90F2-C95302FE663A}" dt="2023-02-15T19:32:43.965" v="21224" actId="14100"/>
          <ac:spMkLst>
            <pc:docMk/>
            <pc:sldMk cId="3908126754" sldId="313"/>
            <ac:spMk id="2" creationId="{1F0A3A5F-8C2B-90F5-555C-1442A04A9AD1}"/>
          </ac:spMkLst>
        </pc:spChg>
        <pc:spChg chg="del">
          <ac:chgData name="Andreas Bräsen" userId="7af54d246c158795" providerId="LiveId" clId="{49BBF892-6CFB-4B1F-90F2-C95302FE663A}" dt="2023-02-05T05:32:47.798" v="8027" actId="478"/>
          <ac:spMkLst>
            <pc:docMk/>
            <pc:sldMk cId="3908126754" sldId="313"/>
            <ac:spMk id="3" creationId="{789865E1-3BAF-2EE0-B8BD-8B7F5B2C2DAC}"/>
          </ac:spMkLst>
        </pc:spChg>
        <pc:spChg chg="add mod">
          <ac:chgData name="Andreas Bräsen" userId="7af54d246c158795" providerId="LiveId" clId="{49BBF892-6CFB-4B1F-90F2-C95302FE663A}" dt="2023-02-15T18:42:10.111" v="20711" actId="790"/>
          <ac:spMkLst>
            <pc:docMk/>
            <pc:sldMk cId="3908126754" sldId="313"/>
            <ac:spMk id="6" creationId="{F044CC68-B9FA-5162-9B83-0E7DBE647847}"/>
          </ac:spMkLst>
        </pc:spChg>
        <pc:picChg chg="add mod">
          <ac:chgData name="Andreas Bräsen" userId="7af54d246c158795" providerId="LiveId" clId="{49BBF892-6CFB-4B1F-90F2-C95302FE663A}" dt="2023-02-12T15:43:46.567" v="18166" actId="1076"/>
          <ac:picMkLst>
            <pc:docMk/>
            <pc:sldMk cId="3908126754" sldId="313"/>
            <ac:picMk id="5" creationId="{32984109-1978-45DD-93C3-23B7CD16EB15}"/>
          </ac:picMkLst>
        </pc:picChg>
      </pc:sldChg>
      <pc:sldChg chg="addSp modSp new del mod modClrScheme modShow chgLayout">
        <pc:chgData name="Andreas Bräsen" userId="7af54d246c158795" providerId="LiveId" clId="{49BBF892-6CFB-4B1F-90F2-C95302FE663A}" dt="2023-02-16T03:37:19.340" v="21225" actId="47"/>
        <pc:sldMkLst>
          <pc:docMk/>
          <pc:sldMk cId="1373455416" sldId="314"/>
        </pc:sldMkLst>
        <pc:spChg chg="mod ord">
          <ac:chgData name="Andreas Bräsen" userId="7af54d246c158795" providerId="LiveId" clId="{49BBF892-6CFB-4B1F-90F2-C95302FE663A}" dt="2023-02-12T08:33:17.948" v="12703"/>
          <ac:spMkLst>
            <pc:docMk/>
            <pc:sldMk cId="1373455416" sldId="314"/>
            <ac:spMk id="2" creationId="{E3BA9E4B-00D4-C9F3-F210-6FCCE07345BB}"/>
          </ac:spMkLst>
        </pc:spChg>
        <pc:spChg chg="add mod ord">
          <ac:chgData name="Andreas Bräsen" userId="7af54d246c158795" providerId="LiveId" clId="{49BBF892-6CFB-4B1F-90F2-C95302FE663A}" dt="2023-02-12T08:33:17.948" v="12703"/>
          <ac:spMkLst>
            <pc:docMk/>
            <pc:sldMk cId="1373455416" sldId="314"/>
            <ac:spMk id="3" creationId="{CBB1ED66-771E-357C-C2AD-DC3CACC06F0F}"/>
          </ac:spMkLst>
        </pc:spChg>
      </pc:sldChg>
      <pc:sldChg chg="modSp new del mod ord modShow">
        <pc:chgData name="Andreas Bräsen" userId="7af54d246c158795" providerId="LiveId" clId="{49BBF892-6CFB-4B1F-90F2-C95302FE663A}" dt="2023-02-16T03:37:19.340" v="21225" actId="47"/>
        <pc:sldMkLst>
          <pc:docMk/>
          <pc:sldMk cId="100691638" sldId="315"/>
        </pc:sldMkLst>
        <pc:spChg chg="mod">
          <ac:chgData name="Andreas Bräsen" userId="7af54d246c158795" providerId="LiveId" clId="{49BBF892-6CFB-4B1F-90F2-C95302FE663A}" dt="2023-02-12T08:33:17.948" v="12703"/>
          <ac:spMkLst>
            <pc:docMk/>
            <pc:sldMk cId="100691638" sldId="315"/>
            <ac:spMk id="2" creationId="{094DE685-6F1D-2D4D-57B3-E5C14E2015FE}"/>
          </ac:spMkLst>
        </pc:spChg>
      </pc:sldChg>
      <pc:sldChg chg="addSp delSp modSp new del mod ord modShow">
        <pc:chgData name="Andreas Bräsen" userId="7af54d246c158795" providerId="LiveId" clId="{49BBF892-6CFB-4B1F-90F2-C95302FE663A}" dt="2023-02-16T03:37:19.340" v="21225" actId="47"/>
        <pc:sldMkLst>
          <pc:docMk/>
          <pc:sldMk cId="1904507834" sldId="316"/>
        </pc:sldMkLst>
        <pc:spChg chg="mod">
          <ac:chgData name="Andreas Bräsen" userId="7af54d246c158795" providerId="LiveId" clId="{49BBF892-6CFB-4B1F-90F2-C95302FE663A}" dt="2023-02-12T08:33:17.948" v="12703"/>
          <ac:spMkLst>
            <pc:docMk/>
            <pc:sldMk cId="1904507834" sldId="316"/>
            <ac:spMk id="2" creationId="{3A3C6696-1C3B-8B40-4AA8-F840FCCCF165}"/>
          </ac:spMkLst>
        </pc:spChg>
        <pc:spChg chg="del">
          <ac:chgData name="Andreas Bräsen" userId="7af54d246c158795" providerId="LiveId" clId="{49BBF892-6CFB-4B1F-90F2-C95302FE663A}" dt="2023-02-10T01:00:42.712" v="8277" actId="478"/>
          <ac:spMkLst>
            <pc:docMk/>
            <pc:sldMk cId="1904507834" sldId="316"/>
            <ac:spMk id="3" creationId="{607DB476-84F0-9BF7-2AC8-69206ADE9879}"/>
          </ac:spMkLst>
        </pc:spChg>
        <pc:spChg chg="add del mod">
          <ac:chgData name="Andreas Bräsen" userId="7af54d246c158795" providerId="LiveId" clId="{49BBF892-6CFB-4B1F-90F2-C95302FE663A}" dt="2023-02-10T01:02:07.410" v="8366" actId="478"/>
          <ac:spMkLst>
            <pc:docMk/>
            <pc:sldMk cId="1904507834" sldId="316"/>
            <ac:spMk id="4" creationId="{F5D1587D-B207-056B-D0D8-2A23A4A0DD05}"/>
          </ac:spMkLst>
        </pc:spChg>
        <pc:spChg chg="add mod">
          <ac:chgData name="Andreas Bräsen" userId="7af54d246c158795" providerId="LiveId" clId="{49BBF892-6CFB-4B1F-90F2-C95302FE663A}" dt="2023-02-10T01:07:15.933" v="8653" actId="1076"/>
          <ac:spMkLst>
            <pc:docMk/>
            <pc:sldMk cId="1904507834" sldId="316"/>
            <ac:spMk id="5" creationId="{BA22BF50-13B8-AD0A-A925-4F4861B2B936}"/>
          </ac:spMkLst>
        </pc:spChg>
        <pc:spChg chg="add del mod">
          <ac:chgData name="Andreas Bräsen" userId="7af54d246c158795" providerId="LiveId" clId="{49BBF892-6CFB-4B1F-90F2-C95302FE663A}" dt="2023-02-10T01:02:06.720" v="8365" actId="478"/>
          <ac:spMkLst>
            <pc:docMk/>
            <pc:sldMk cId="1904507834" sldId="316"/>
            <ac:spMk id="6" creationId="{D760D14C-0027-4D4C-3858-B42E240BFE79}"/>
          </ac:spMkLst>
        </pc:spChg>
        <pc:spChg chg="add del mod">
          <ac:chgData name="Andreas Bräsen" userId="7af54d246c158795" providerId="LiveId" clId="{49BBF892-6CFB-4B1F-90F2-C95302FE663A}" dt="2023-02-10T01:02:06.115" v="8364" actId="478"/>
          <ac:spMkLst>
            <pc:docMk/>
            <pc:sldMk cId="1904507834" sldId="316"/>
            <ac:spMk id="7" creationId="{B9453C1C-FE53-E6A1-FF5F-2550D2184F30}"/>
          </ac:spMkLst>
        </pc:spChg>
        <pc:spChg chg="add del mod">
          <ac:chgData name="Andreas Bräsen" userId="7af54d246c158795" providerId="LiveId" clId="{49BBF892-6CFB-4B1F-90F2-C95302FE663A}" dt="2023-02-10T01:02:19.135" v="8371"/>
          <ac:spMkLst>
            <pc:docMk/>
            <pc:sldMk cId="1904507834" sldId="316"/>
            <ac:spMk id="8" creationId="{53352201-6365-EDD5-A56F-FBC01BE96780}"/>
          </ac:spMkLst>
        </pc:spChg>
        <pc:spChg chg="add mod">
          <ac:chgData name="Andreas Bräsen" userId="7af54d246c158795" providerId="LiveId" clId="{49BBF892-6CFB-4B1F-90F2-C95302FE663A}" dt="2023-02-10T01:07:27.592" v="8655" actId="13822"/>
          <ac:spMkLst>
            <pc:docMk/>
            <pc:sldMk cId="1904507834" sldId="316"/>
            <ac:spMk id="9" creationId="{1CB19431-7783-72A6-F241-5EBF695DC392}"/>
          </ac:spMkLst>
        </pc:spChg>
        <pc:spChg chg="add mod">
          <ac:chgData name="Andreas Bräsen" userId="7af54d246c158795" providerId="LiveId" clId="{49BBF892-6CFB-4B1F-90F2-C95302FE663A}" dt="2023-02-10T01:07:32.692" v="8656" actId="13822"/>
          <ac:spMkLst>
            <pc:docMk/>
            <pc:sldMk cId="1904507834" sldId="316"/>
            <ac:spMk id="10" creationId="{9F69CCB2-BF11-04C4-A351-2AEACF115720}"/>
          </ac:spMkLst>
        </pc:spChg>
        <pc:spChg chg="add mod">
          <ac:chgData name="Andreas Bräsen" userId="7af54d246c158795" providerId="LiveId" clId="{49BBF892-6CFB-4B1F-90F2-C95302FE663A}" dt="2023-02-10T01:07:21.710" v="8654" actId="13822"/>
          <ac:spMkLst>
            <pc:docMk/>
            <pc:sldMk cId="1904507834" sldId="316"/>
            <ac:spMk id="11" creationId="{A6771AF9-E8FB-4B5A-233E-270C895133A8}"/>
          </ac:spMkLst>
        </pc:spChg>
        <pc:spChg chg="add mod">
          <ac:chgData name="Andreas Bräsen" userId="7af54d246c158795" providerId="LiveId" clId="{49BBF892-6CFB-4B1F-90F2-C95302FE663A}" dt="2023-02-10T01:07:15.933" v="8653" actId="1076"/>
          <ac:spMkLst>
            <pc:docMk/>
            <pc:sldMk cId="1904507834" sldId="316"/>
            <ac:spMk id="12" creationId="{BD210DAB-524C-DE2A-A098-0FEE96DB65DF}"/>
          </ac:spMkLst>
        </pc:spChg>
        <pc:spChg chg="add mod">
          <ac:chgData name="Andreas Bräsen" userId="7af54d246c158795" providerId="LiveId" clId="{49BBF892-6CFB-4B1F-90F2-C95302FE663A}" dt="2023-02-10T01:07:15.933" v="8653" actId="1076"/>
          <ac:spMkLst>
            <pc:docMk/>
            <pc:sldMk cId="1904507834" sldId="316"/>
            <ac:spMk id="13" creationId="{1E444CD6-EEF6-1F94-35C9-BF59F47450AD}"/>
          </ac:spMkLst>
        </pc:spChg>
        <pc:spChg chg="add mod">
          <ac:chgData name="Andreas Bräsen" userId="7af54d246c158795" providerId="LiveId" clId="{49BBF892-6CFB-4B1F-90F2-C95302FE663A}" dt="2023-02-10T01:07:15.933" v="8653" actId="1076"/>
          <ac:spMkLst>
            <pc:docMk/>
            <pc:sldMk cId="1904507834" sldId="316"/>
            <ac:spMk id="14" creationId="{496E5CB4-DBB7-3D9C-5423-D03B09F065A8}"/>
          </ac:spMkLst>
        </pc:spChg>
        <pc:spChg chg="add del mod">
          <ac:chgData name="Andreas Bräsen" userId="7af54d246c158795" providerId="LiveId" clId="{49BBF892-6CFB-4B1F-90F2-C95302FE663A}" dt="2023-02-10T01:07:09.383" v="8652"/>
          <ac:spMkLst>
            <pc:docMk/>
            <pc:sldMk cId="1904507834" sldId="316"/>
            <ac:spMk id="15" creationId="{FAD2ED3A-FC35-7FFE-CC15-5228EDE9CCBF}"/>
          </ac:spMkLst>
        </pc:spChg>
        <pc:spChg chg="add mod">
          <ac:chgData name="Andreas Bräsen" userId="7af54d246c158795" providerId="LiveId" clId="{49BBF892-6CFB-4B1F-90F2-C95302FE663A}" dt="2023-02-10T01:08:08.028" v="8703" actId="1076"/>
          <ac:spMkLst>
            <pc:docMk/>
            <pc:sldMk cId="1904507834" sldId="316"/>
            <ac:spMk id="16" creationId="{8C72F8A9-3EFB-1B9F-E90E-DF52A705796F}"/>
          </ac:spMkLst>
        </pc:spChg>
      </pc:sldChg>
      <pc:sldChg chg="addSp delSp modSp new del mod ord modShow modNotesTx">
        <pc:chgData name="Andreas Bräsen" userId="7af54d246c158795" providerId="LiveId" clId="{49BBF892-6CFB-4B1F-90F2-C95302FE663A}" dt="2023-02-16T03:37:19.340" v="21225" actId="47"/>
        <pc:sldMkLst>
          <pc:docMk/>
          <pc:sldMk cId="3386125262" sldId="317"/>
        </pc:sldMkLst>
        <pc:spChg chg="mod">
          <ac:chgData name="Andreas Bräsen" userId="7af54d246c158795" providerId="LiveId" clId="{49BBF892-6CFB-4B1F-90F2-C95302FE663A}" dt="2023-02-12T08:33:17.948" v="12703"/>
          <ac:spMkLst>
            <pc:docMk/>
            <pc:sldMk cId="3386125262" sldId="317"/>
            <ac:spMk id="2" creationId="{2E27E031-F4F8-05A8-D07B-41F20649F25E}"/>
          </ac:spMkLst>
        </pc:spChg>
        <pc:spChg chg="del">
          <ac:chgData name="Andreas Bräsen" userId="7af54d246c158795" providerId="LiveId" clId="{49BBF892-6CFB-4B1F-90F2-C95302FE663A}" dt="2023-02-10T01:20:14.191" v="8743" actId="478"/>
          <ac:spMkLst>
            <pc:docMk/>
            <pc:sldMk cId="3386125262" sldId="317"/>
            <ac:spMk id="3" creationId="{103FFA0E-9143-7941-6861-FED92355019B}"/>
          </ac:spMkLst>
        </pc:spChg>
        <pc:spChg chg="add mod">
          <ac:chgData name="Andreas Bräsen" userId="7af54d246c158795" providerId="LiveId" clId="{49BBF892-6CFB-4B1F-90F2-C95302FE663A}" dt="2023-02-10T01:26:06.271" v="9102" actId="20577"/>
          <ac:spMkLst>
            <pc:docMk/>
            <pc:sldMk cId="3386125262" sldId="317"/>
            <ac:spMk id="5" creationId="{8DD7A6DD-918F-B9C5-9D44-DF371305672B}"/>
          </ac:spMkLst>
        </pc:spChg>
        <pc:graphicFrameChg chg="add mod modGraphic">
          <ac:chgData name="Andreas Bräsen" userId="7af54d246c158795" providerId="LiveId" clId="{49BBF892-6CFB-4B1F-90F2-C95302FE663A}" dt="2023-02-10T01:25:25.414" v="9057" actId="113"/>
          <ac:graphicFrameMkLst>
            <pc:docMk/>
            <pc:sldMk cId="3386125262" sldId="317"/>
            <ac:graphicFrameMk id="4" creationId="{3F767060-0714-A568-F01C-C8D2A0032B63}"/>
          </ac:graphicFrameMkLst>
        </pc:graphicFrameChg>
      </pc:sldChg>
      <pc:sldChg chg="addSp modSp new del mod ord modShow modNotesTx">
        <pc:chgData name="Andreas Bräsen" userId="7af54d246c158795" providerId="LiveId" clId="{49BBF892-6CFB-4B1F-90F2-C95302FE663A}" dt="2023-02-16T03:37:19.340" v="21225" actId="47"/>
        <pc:sldMkLst>
          <pc:docMk/>
          <pc:sldMk cId="1091333775" sldId="318"/>
        </pc:sldMkLst>
        <pc:spChg chg="mod">
          <ac:chgData name="Andreas Bräsen" userId="7af54d246c158795" providerId="LiveId" clId="{49BBF892-6CFB-4B1F-90F2-C95302FE663A}" dt="2023-02-12T08:33:17.948" v="12703"/>
          <ac:spMkLst>
            <pc:docMk/>
            <pc:sldMk cId="1091333775" sldId="318"/>
            <ac:spMk id="2" creationId="{7B5F0A7B-51E6-4C4C-E678-728C436A1B20}"/>
          </ac:spMkLst>
        </pc:spChg>
        <pc:spChg chg="mod">
          <ac:chgData name="Andreas Bräsen" userId="7af54d246c158795" providerId="LiveId" clId="{49BBF892-6CFB-4B1F-90F2-C95302FE663A}" dt="2023-02-12T08:33:17.948" v="12703"/>
          <ac:spMkLst>
            <pc:docMk/>
            <pc:sldMk cId="1091333775" sldId="318"/>
            <ac:spMk id="3" creationId="{DA1341B0-5F8A-D64C-BDC8-8067477A6A11}"/>
          </ac:spMkLst>
        </pc:spChg>
        <pc:spChg chg="add mod">
          <ac:chgData name="Andreas Bräsen" userId="7af54d246c158795" providerId="LiveId" clId="{49BBF892-6CFB-4B1F-90F2-C95302FE663A}" dt="2023-02-10T01:31:43.773" v="9384"/>
          <ac:spMkLst>
            <pc:docMk/>
            <pc:sldMk cId="1091333775" sldId="318"/>
            <ac:spMk id="4" creationId="{16E0154D-8C87-1EBE-568E-FB8A397DFA83}"/>
          </ac:spMkLst>
        </pc:spChg>
      </pc:sldChg>
      <pc:sldChg chg="addSp modSp new mod ord">
        <pc:chgData name="Andreas Bräsen" userId="7af54d246c158795" providerId="LiveId" clId="{49BBF892-6CFB-4B1F-90F2-C95302FE663A}" dt="2023-02-15T19:29:20.587" v="21187" actId="403"/>
        <pc:sldMkLst>
          <pc:docMk/>
          <pc:sldMk cId="2121727661" sldId="319"/>
        </pc:sldMkLst>
        <pc:spChg chg="mod">
          <ac:chgData name="Andreas Bräsen" userId="7af54d246c158795" providerId="LiveId" clId="{49BBF892-6CFB-4B1F-90F2-C95302FE663A}" dt="2023-02-15T18:39:36.624" v="20684" actId="790"/>
          <ac:spMkLst>
            <pc:docMk/>
            <pc:sldMk cId="2121727661" sldId="319"/>
            <ac:spMk id="2" creationId="{EA81BEF7-E245-DDFF-BFE6-D5CA8C69BCF6}"/>
          </ac:spMkLst>
        </pc:spChg>
        <pc:spChg chg="mod">
          <ac:chgData name="Andreas Bräsen" userId="7af54d246c158795" providerId="LiveId" clId="{49BBF892-6CFB-4B1F-90F2-C95302FE663A}" dt="2023-02-15T19:29:20.587" v="21187" actId="403"/>
          <ac:spMkLst>
            <pc:docMk/>
            <pc:sldMk cId="2121727661" sldId="319"/>
            <ac:spMk id="3" creationId="{8D8F6FE8-D146-14FA-8BDF-AF9A81C14798}"/>
          </ac:spMkLst>
        </pc:spChg>
        <pc:spChg chg="add mod">
          <ac:chgData name="Andreas Bräsen" userId="7af54d246c158795" providerId="LiveId" clId="{49BBF892-6CFB-4B1F-90F2-C95302FE663A}" dt="2023-02-15T18:39:36.624" v="20684" actId="790"/>
          <ac:spMkLst>
            <pc:docMk/>
            <pc:sldMk cId="2121727661" sldId="319"/>
            <ac:spMk id="4" creationId="{CC174D79-C4F8-CD9D-6A40-42672B73936C}"/>
          </ac:spMkLst>
        </pc:spChg>
        <pc:picChg chg="add mod">
          <ac:chgData name="Andreas Bräsen" userId="7af54d246c158795" providerId="LiveId" clId="{49BBF892-6CFB-4B1F-90F2-C95302FE663A}" dt="2023-02-12T15:41:36.095" v="18116" actId="1076"/>
          <ac:picMkLst>
            <pc:docMk/>
            <pc:sldMk cId="2121727661" sldId="319"/>
            <ac:picMk id="6" creationId="{72AA44DE-B127-6A6E-73FF-564EA7D9726F}"/>
          </ac:picMkLst>
        </pc:picChg>
      </pc:sldChg>
      <pc:sldChg chg="addSp delSp modSp new del mod ord modShow modNotesTx">
        <pc:chgData name="Andreas Bräsen" userId="7af54d246c158795" providerId="LiveId" clId="{49BBF892-6CFB-4B1F-90F2-C95302FE663A}" dt="2023-02-16T03:37:19.340" v="21225" actId="47"/>
        <pc:sldMkLst>
          <pc:docMk/>
          <pc:sldMk cId="2170626134" sldId="320"/>
        </pc:sldMkLst>
        <pc:spChg chg="mod">
          <ac:chgData name="Andreas Bräsen" userId="7af54d246c158795" providerId="LiveId" clId="{49BBF892-6CFB-4B1F-90F2-C95302FE663A}" dt="2023-02-12T08:33:18.366" v="12709" actId="27636"/>
          <ac:spMkLst>
            <pc:docMk/>
            <pc:sldMk cId="2170626134" sldId="320"/>
            <ac:spMk id="2" creationId="{ECE70307-8757-D61C-75B0-BEBF8BBFFDD6}"/>
          </ac:spMkLst>
        </pc:spChg>
        <pc:spChg chg="mod">
          <ac:chgData name="Andreas Bräsen" userId="7af54d246c158795" providerId="LiveId" clId="{49BBF892-6CFB-4B1F-90F2-C95302FE663A}" dt="2023-02-12T08:33:17.948" v="12703"/>
          <ac:spMkLst>
            <pc:docMk/>
            <pc:sldMk cId="2170626134" sldId="320"/>
            <ac:spMk id="3" creationId="{E0CC0162-26C0-16DB-0249-F91FE74B200F}"/>
          </ac:spMkLst>
        </pc:spChg>
        <pc:picChg chg="add del mod">
          <ac:chgData name="Andreas Bräsen" userId="7af54d246c158795" providerId="LiveId" clId="{49BBF892-6CFB-4B1F-90F2-C95302FE663A}" dt="2023-02-12T07:25:13.838" v="11687" actId="21"/>
          <ac:picMkLst>
            <pc:docMk/>
            <pc:sldMk cId="2170626134" sldId="320"/>
            <ac:picMk id="5" creationId="{CCF5B371-DC6E-8411-D368-0D9E4C5A8D53}"/>
          </ac:picMkLst>
        </pc:picChg>
      </pc:sldChg>
      <pc:sldChg chg="addSp modSp new mod ord">
        <pc:chgData name="Andreas Bräsen" userId="7af54d246c158795" providerId="LiveId" clId="{49BBF892-6CFB-4B1F-90F2-C95302FE663A}" dt="2023-02-15T19:27:01.046" v="21109" actId="27636"/>
        <pc:sldMkLst>
          <pc:docMk/>
          <pc:sldMk cId="2641186828" sldId="321"/>
        </pc:sldMkLst>
        <pc:spChg chg="mod">
          <ac:chgData name="Andreas Bräsen" userId="7af54d246c158795" providerId="LiveId" clId="{49BBF892-6CFB-4B1F-90F2-C95302FE663A}" dt="2023-02-15T19:27:01.046" v="21109" actId="27636"/>
          <ac:spMkLst>
            <pc:docMk/>
            <pc:sldMk cId="2641186828" sldId="321"/>
            <ac:spMk id="2" creationId="{51D60035-A0C7-542F-49A3-EE37A52409C7}"/>
          </ac:spMkLst>
        </pc:spChg>
        <pc:spChg chg="add mod">
          <ac:chgData name="Andreas Bräsen" userId="7af54d246c158795" providerId="LiveId" clId="{49BBF892-6CFB-4B1F-90F2-C95302FE663A}" dt="2023-02-15T18:38:22.997" v="20679" actId="790"/>
          <ac:spMkLst>
            <pc:docMk/>
            <pc:sldMk cId="2641186828" sldId="321"/>
            <ac:spMk id="5" creationId="{1D07998F-AC75-B8BE-FD47-A70D68CEE09D}"/>
          </ac:spMkLst>
        </pc:spChg>
        <pc:picChg chg="add mod">
          <ac:chgData name="Andreas Bräsen" userId="7af54d246c158795" providerId="LiveId" clId="{49BBF892-6CFB-4B1F-90F2-C95302FE663A}" dt="2023-02-11T19:09:01.176" v="10484" actId="1076"/>
          <ac:picMkLst>
            <pc:docMk/>
            <pc:sldMk cId="2641186828" sldId="321"/>
            <ac:picMk id="4" creationId="{B17C994D-DE81-6D30-F319-519F638BEB40}"/>
          </ac:picMkLst>
        </pc:picChg>
      </pc:sldChg>
      <pc:sldChg chg="addSp modSp new del mod ord modShow">
        <pc:chgData name="Andreas Bräsen" userId="7af54d246c158795" providerId="LiveId" clId="{49BBF892-6CFB-4B1F-90F2-C95302FE663A}" dt="2023-02-16T03:37:19.340" v="21225" actId="47"/>
        <pc:sldMkLst>
          <pc:docMk/>
          <pc:sldMk cId="969360329" sldId="322"/>
        </pc:sldMkLst>
        <pc:spChg chg="mod">
          <ac:chgData name="Andreas Bräsen" userId="7af54d246c158795" providerId="LiveId" clId="{49BBF892-6CFB-4B1F-90F2-C95302FE663A}" dt="2023-02-12T08:33:17.948" v="12703"/>
          <ac:spMkLst>
            <pc:docMk/>
            <pc:sldMk cId="969360329" sldId="322"/>
            <ac:spMk id="2" creationId="{58BE005D-AF43-B6C3-DD39-AEF50EE025C8}"/>
          </ac:spMkLst>
        </pc:spChg>
        <pc:spChg chg="add mod">
          <ac:chgData name="Andreas Bräsen" userId="7af54d246c158795" providerId="LiveId" clId="{49BBF892-6CFB-4B1F-90F2-C95302FE663A}" dt="2023-02-11T19:23:33.913" v="10646"/>
          <ac:spMkLst>
            <pc:docMk/>
            <pc:sldMk cId="969360329" sldId="322"/>
            <ac:spMk id="5" creationId="{70F858E0-8CE6-7D28-34F9-F30E1B2FDA0E}"/>
          </ac:spMkLst>
        </pc:spChg>
        <pc:picChg chg="add mod">
          <ac:chgData name="Andreas Bräsen" userId="7af54d246c158795" providerId="LiveId" clId="{49BBF892-6CFB-4B1F-90F2-C95302FE663A}" dt="2023-02-11T19:25:01.265" v="10651" actId="1076"/>
          <ac:picMkLst>
            <pc:docMk/>
            <pc:sldMk cId="969360329" sldId="322"/>
            <ac:picMk id="4" creationId="{A05E2331-C91D-952F-7A5D-E46B1DF248DC}"/>
          </ac:picMkLst>
        </pc:picChg>
      </pc:sldChg>
      <pc:sldChg chg="addSp delSp modSp new del mod ord modShow">
        <pc:chgData name="Andreas Bräsen" userId="7af54d246c158795" providerId="LiveId" clId="{49BBF892-6CFB-4B1F-90F2-C95302FE663A}" dt="2023-02-16T03:37:19.340" v="21225" actId="47"/>
        <pc:sldMkLst>
          <pc:docMk/>
          <pc:sldMk cId="3809470473" sldId="323"/>
        </pc:sldMkLst>
        <pc:spChg chg="del mod">
          <ac:chgData name="Andreas Bräsen" userId="7af54d246c158795" providerId="LiveId" clId="{49BBF892-6CFB-4B1F-90F2-C95302FE663A}" dt="2023-02-11T19:27:28.665" v="10769" actId="478"/>
          <ac:spMkLst>
            <pc:docMk/>
            <pc:sldMk cId="3809470473" sldId="323"/>
            <ac:spMk id="2" creationId="{348D0342-7114-4B18-BD73-DF0831503DFA}"/>
          </ac:spMkLst>
        </pc:spChg>
        <pc:spChg chg="add mod">
          <ac:chgData name="Andreas Bräsen" userId="7af54d246c158795" providerId="LiveId" clId="{49BBF892-6CFB-4B1F-90F2-C95302FE663A}" dt="2023-02-11T19:27:24.318" v="10768" actId="1076"/>
          <ac:spMkLst>
            <pc:docMk/>
            <pc:sldMk cId="3809470473" sldId="323"/>
            <ac:spMk id="3" creationId="{08FBF881-77E4-56C5-392A-545C675C317C}"/>
          </ac:spMkLst>
        </pc:spChg>
        <pc:spChg chg="add del mod">
          <ac:chgData name="Andreas Bräsen" userId="7af54d246c158795" providerId="LiveId" clId="{49BBF892-6CFB-4B1F-90F2-C95302FE663A}" dt="2023-02-11T19:27:34.129" v="10770" actId="478"/>
          <ac:spMkLst>
            <pc:docMk/>
            <pc:sldMk cId="3809470473" sldId="323"/>
            <ac:spMk id="5" creationId="{C40AD4C5-FA9B-26E1-63DF-8C2AFFD11EAF}"/>
          </ac:spMkLst>
        </pc:spChg>
      </pc:sldChg>
      <pc:sldChg chg="addSp delSp modSp new del mod ord">
        <pc:chgData name="Andreas Bräsen" userId="7af54d246c158795" providerId="LiveId" clId="{49BBF892-6CFB-4B1F-90F2-C95302FE663A}" dt="2023-02-12T08:50:47.199" v="13247" actId="47"/>
        <pc:sldMkLst>
          <pc:docMk/>
          <pc:sldMk cId="1409003403" sldId="324"/>
        </pc:sldMkLst>
        <pc:spChg chg="mod">
          <ac:chgData name="Andreas Bräsen" userId="7af54d246c158795" providerId="LiveId" clId="{49BBF892-6CFB-4B1F-90F2-C95302FE663A}" dt="2023-02-12T06:22:28.012" v="10811" actId="1076"/>
          <ac:spMkLst>
            <pc:docMk/>
            <pc:sldMk cId="1409003403" sldId="324"/>
            <ac:spMk id="2" creationId="{0D3C0AA5-FE7F-D22B-7A43-65A89AB68581}"/>
          </ac:spMkLst>
        </pc:spChg>
        <pc:spChg chg="del">
          <ac:chgData name="Andreas Bräsen" userId="7af54d246c158795" providerId="LiveId" clId="{49BBF892-6CFB-4B1F-90F2-C95302FE663A}" dt="2023-02-12T06:21:52.967" v="10798" actId="478"/>
          <ac:spMkLst>
            <pc:docMk/>
            <pc:sldMk cId="1409003403" sldId="324"/>
            <ac:spMk id="3" creationId="{9C8B7AE1-414C-07EF-6FE5-2CA628246B03}"/>
          </ac:spMkLst>
        </pc:spChg>
        <pc:picChg chg="add mod ord">
          <ac:chgData name="Andreas Bräsen" userId="7af54d246c158795" providerId="LiveId" clId="{49BBF892-6CFB-4B1F-90F2-C95302FE663A}" dt="2023-02-12T06:22:25.749" v="10810" actId="1076"/>
          <ac:picMkLst>
            <pc:docMk/>
            <pc:sldMk cId="1409003403" sldId="324"/>
            <ac:picMk id="5" creationId="{FADD1373-7CA5-DB43-5D06-586422C39AB3}"/>
          </ac:picMkLst>
        </pc:picChg>
      </pc:sldChg>
      <pc:sldChg chg="addSp delSp modSp new mod ord">
        <pc:chgData name="Andreas Bräsen" userId="7af54d246c158795" providerId="LiveId" clId="{49BBF892-6CFB-4B1F-90F2-C95302FE663A}" dt="2023-02-15T18:59:18.421" v="20731" actId="5793"/>
        <pc:sldMkLst>
          <pc:docMk/>
          <pc:sldMk cId="444946078" sldId="325"/>
        </pc:sldMkLst>
        <pc:spChg chg="mod">
          <ac:chgData name="Andreas Bräsen" userId="7af54d246c158795" providerId="LiveId" clId="{49BBF892-6CFB-4B1F-90F2-C95302FE663A}" dt="2023-02-15T18:59:18.421" v="20731" actId="5793"/>
          <ac:spMkLst>
            <pc:docMk/>
            <pc:sldMk cId="444946078" sldId="325"/>
            <ac:spMk id="2" creationId="{00FB406C-1EDB-93C4-0D04-97596AD5CC26}"/>
          </ac:spMkLst>
        </pc:spChg>
        <pc:spChg chg="del">
          <ac:chgData name="Andreas Bräsen" userId="7af54d246c158795" providerId="LiveId" clId="{49BBF892-6CFB-4B1F-90F2-C95302FE663A}" dt="2023-02-12T06:25:33.302" v="10845" actId="478"/>
          <ac:spMkLst>
            <pc:docMk/>
            <pc:sldMk cId="444946078" sldId="325"/>
            <ac:spMk id="3" creationId="{23AA6482-5EF6-C909-1F81-281628241EA0}"/>
          </ac:spMkLst>
        </pc:spChg>
        <pc:picChg chg="add mod">
          <ac:chgData name="Andreas Bräsen" userId="7af54d246c158795" providerId="LiveId" clId="{49BBF892-6CFB-4B1F-90F2-C95302FE663A}" dt="2023-02-12T08:42:15.543" v="13138" actId="1076"/>
          <ac:picMkLst>
            <pc:docMk/>
            <pc:sldMk cId="444946078" sldId="325"/>
            <ac:picMk id="1026" creationId="{1D9AFBC8-F099-30FD-5B74-5CD9ED2922FE}"/>
          </ac:picMkLst>
        </pc:picChg>
      </pc:sldChg>
      <pc:sldChg chg="addSp delSp modSp new mod ord">
        <pc:chgData name="Andreas Bräsen" userId="7af54d246c158795" providerId="LiveId" clId="{49BBF892-6CFB-4B1F-90F2-C95302FE663A}" dt="2023-02-12T08:40:13.110" v="12916"/>
        <pc:sldMkLst>
          <pc:docMk/>
          <pc:sldMk cId="1923576134" sldId="326"/>
        </pc:sldMkLst>
        <pc:spChg chg="mod">
          <ac:chgData name="Andreas Bräsen" userId="7af54d246c158795" providerId="LiveId" clId="{49BBF892-6CFB-4B1F-90F2-C95302FE663A}" dt="2023-02-12T08:35:30.126" v="12735" actId="1076"/>
          <ac:spMkLst>
            <pc:docMk/>
            <pc:sldMk cId="1923576134" sldId="326"/>
            <ac:spMk id="2" creationId="{41C8A2AE-2487-7E62-60EF-F046B5AB6C3E}"/>
          </ac:spMkLst>
        </pc:spChg>
        <pc:spChg chg="del">
          <ac:chgData name="Andreas Bräsen" userId="7af54d246c158795" providerId="LiveId" clId="{49BBF892-6CFB-4B1F-90F2-C95302FE663A}" dt="2023-02-12T06:31:29.985" v="11072" actId="478"/>
          <ac:spMkLst>
            <pc:docMk/>
            <pc:sldMk cId="1923576134" sldId="326"/>
            <ac:spMk id="3" creationId="{357EC222-6AF6-123B-3FB5-DECF1062870C}"/>
          </ac:spMkLst>
        </pc:spChg>
        <pc:picChg chg="add mod">
          <ac:chgData name="Andreas Bräsen" userId="7af54d246c158795" providerId="LiveId" clId="{49BBF892-6CFB-4B1F-90F2-C95302FE663A}" dt="2023-02-12T08:35:31.864" v="12737" actId="1076"/>
          <ac:picMkLst>
            <pc:docMk/>
            <pc:sldMk cId="1923576134" sldId="326"/>
            <ac:picMk id="3074" creationId="{718EA538-A9ED-71A7-CEF4-B415F6AD6AF7}"/>
          </ac:picMkLst>
        </pc:picChg>
      </pc:sldChg>
      <pc:sldChg chg="addSp delSp modSp new mod ord modAnim">
        <pc:chgData name="Andreas Bräsen" userId="7af54d246c158795" providerId="LiveId" clId="{49BBF892-6CFB-4B1F-90F2-C95302FE663A}" dt="2023-02-16T04:23:21.136" v="21426" actId="14100"/>
        <pc:sldMkLst>
          <pc:docMk/>
          <pc:sldMk cId="185222836" sldId="327"/>
        </pc:sldMkLst>
        <pc:spChg chg="mod">
          <ac:chgData name="Andreas Bräsen" userId="7af54d246c158795" providerId="LiveId" clId="{49BBF892-6CFB-4B1F-90F2-C95302FE663A}" dt="2023-02-16T04:22:16.136" v="21423" actId="1076"/>
          <ac:spMkLst>
            <pc:docMk/>
            <pc:sldMk cId="185222836" sldId="327"/>
            <ac:spMk id="2" creationId="{11527089-B0AF-B4BE-22AF-35B70FA13AE0}"/>
          </ac:spMkLst>
        </pc:spChg>
        <pc:spChg chg="del">
          <ac:chgData name="Andreas Bräsen" userId="7af54d246c158795" providerId="LiveId" clId="{49BBF892-6CFB-4B1F-90F2-C95302FE663A}" dt="2023-02-12T07:05:43.222" v="11554" actId="478"/>
          <ac:spMkLst>
            <pc:docMk/>
            <pc:sldMk cId="185222836" sldId="327"/>
            <ac:spMk id="3" creationId="{ABB042AF-D8F5-0099-5BD3-09372FF30CE4}"/>
          </ac:spMkLst>
        </pc:spChg>
        <pc:spChg chg="add mod">
          <ac:chgData name="Andreas Bräsen" userId="7af54d246c158795" providerId="LiveId" clId="{49BBF892-6CFB-4B1F-90F2-C95302FE663A}" dt="2023-02-15T04:59:33.652" v="20386" actId="790"/>
          <ac:spMkLst>
            <pc:docMk/>
            <pc:sldMk cId="185222836" sldId="327"/>
            <ac:spMk id="6" creationId="{88D6B64C-CD81-EF36-A958-4940AC2215DE}"/>
          </ac:spMkLst>
        </pc:spChg>
        <pc:spChg chg="add mod">
          <ac:chgData name="Andreas Bräsen" userId="7af54d246c158795" providerId="LiveId" clId="{49BBF892-6CFB-4B1F-90F2-C95302FE663A}" dt="2023-02-15T04:59:33.652" v="20386" actId="790"/>
          <ac:spMkLst>
            <pc:docMk/>
            <pc:sldMk cId="185222836" sldId="327"/>
            <ac:spMk id="7" creationId="{0165D80D-00F6-8B1D-BA50-4340AC06B90E}"/>
          </ac:spMkLst>
        </pc:spChg>
        <pc:spChg chg="add mod">
          <ac:chgData name="Andreas Bräsen" userId="7af54d246c158795" providerId="LiveId" clId="{49BBF892-6CFB-4B1F-90F2-C95302FE663A}" dt="2023-02-16T04:20:13.690" v="21345" actId="1076"/>
          <ac:spMkLst>
            <pc:docMk/>
            <pc:sldMk cId="185222836" sldId="327"/>
            <ac:spMk id="12" creationId="{5401FED0-D5D0-F0C3-ACA9-A2B224F904BA}"/>
          </ac:spMkLst>
        </pc:spChg>
        <pc:spChg chg="add mod">
          <ac:chgData name="Andreas Bräsen" userId="7af54d246c158795" providerId="LiveId" clId="{49BBF892-6CFB-4B1F-90F2-C95302FE663A}" dt="2023-02-15T04:59:33.652" v="20386" actId="790"/>
          <ac:spMkLst>
            <pc:docMk/>
            <pc:sldMk cId="185222836" sldId="327"/>
            <ac:spMk id="13" creationId="{8F6A708E-1034-4E1C-C5B9-1C33A3D2AB12}"/>
          </ac:spMkLst>
        </pc:spChg>
        <pc:spChg chg="add mod">
          <ac:chgData name="Andreas Bräsen" userId="7af54d246c158795" providerId="LiveId" clId="{49BBF892-6CFB-4B1F-90F2-C95302FE663A}" dt="2023-02-16T04:20:28.296" v="21347" actId="1076"/>
          <ac:spMkLst>
            <pc:docMk/>
            <pc:sldMk cId="185222836" sldId="327"/>
            <ac:spMk id="16" creationId="{5C396483-E3CD-ADAD-8B6F-BE6FF96E357E}"/>
          </ac:spMkLst>
        </pc:spChg>
        <pc:spChg chg="add del mod">
          <ac:chgData name="Andreas Bräsen" userId="7af54d246c158795" providerId="LiveId" clId="{49BBF892-6CFB-4B1F-90F2-C95302FE663A}" dt="2023-02-12T07:23:47.309" v="11670"/>
          <ac:spMkLst>
            <pc:docMk/>
            <pc:sldMk cId="185222836" sldId="327"/>
            <ac:spMk id="17" creationId="{0F293382-BBAB-523D-3260-F66A81BB185D}"/>
          </ac:spMkLst>
        </pc:spChg>
        <pc:spChg chg="add del mod">
          <ac:chgData name="Andreas Bräsen" userId="7af54d246c158795" providerId="LiveId" clId="{49BBF892-6CFB-4B1F-90F2-C95302FE663A}" dt="2023-02-12T07:23:56.681" v="11672"/>
          <ac:spMkLst>
            <pc:docMk/>
            <pc:sldMk cId="185222836" sldId="327"/>
            <ac:spMk id="18" creationId="{8FFDB64C-152B-A606-23DA-28DAE26D43B4}"/>
          </ac:spMkLst>
        </pc:spChg>
        <pc:spChg chg="add mod topLvl">
          <ac:chgData name="Andreas Bräsen" userId="7af54d246c158795" providerId="LiveId" clId="{49BBF892-6CFB-4B1F-90F2-C95302FE663A}" dt="2023-02-15T04:59:33.652" v="20386" actId="790"/>
          <ac:spMkLst>
            <pc:docMk/>
            <pc:sldMk cId="185222836" sldId="327"/>
            <ac:spMk id="24" creationId="{5122455F-C6F2-F3E4-AEE1-BE018AB1AC8D}"/>
          </ac:spMkLst>
        </pc:spChg>
        <pc:spChg chg="add del mod">
          <ac:chgData name="Andreas Bräsen" userId="7af54d246c158795" providerId="LiveId" clId="{49BBF892-6CFB-4B1F-90F2-C95302FE663A}" dt="2023-02-12T07:26:08.616" v="11699" actId="478"/>
          <ac:spMkLst>
            <pc:docMk/>
            <pc:sldMk cId="185222836" sldId="327"/>
            <ac:spMk id="25" creationId="{E163544E-EFFE-0146-2BD6-D4B86161D5DE}"/>
          </ac:spMkLst>
        </pc:spChg>
        <pc:spChg chg="add del mod">
          <ac:chgData name="Andreas Bräsen" userId="7af54d246c158795" providerId="LiveId" clId="{49BBF892-6CFB-4B1F-90F2-C95302FE663A}" dt="2023-02-12T07:27:02.886" v="11707" actId="478"/>
          <ac:spMkLst>
            <pc:docMk/>
            <pc:sldMk cId="185222836" sldId="327"/>
            <ac:spMk id="26" creationId="{C919CAB1-DE50-1853-58D1-ECA12C433ADA}"/>
          </ac:spMkLst>
        </pc:spChg>
        <pc:spChg chg="add mod">
          <ac:chgData name="Andreas Bräsen" userId="7af54d246c158795" providerId="LiveId" clId="{49BBF892-6CFB-4B1F-90F2-C95302FE663A}" dt="2023-02-16T04:20:20.853" v="21346" actId="1076"/>
          <ac:spMkLst>
            <pc:docMk/>
            <pc:sldMk cId="185222836" sldId="327"/>
            <ac:spMk id="29" creationId="{F7944AD0-5C8F-F343-8501-6B85EEFB979B}"/>
          </ac:spMkLst>
        </pc:spChg>
        <pc:spChg chg="add mod">
          <ac:chgData name="Andreas Bräsen" userId="7af54d246c158795" providerId="LiveId" clId="{49BBF892-6CFB-4B1F-90F2-C95302FE663A}" dt="2023-02-16T04:20:34.079" v="21348" actId="1076"/>
          <ac:spMkLst>
            <pc:docMk/>
            <pc:sldMk cId="185222836" sldId="327"/>
            <ac:spMk id="42" creationId="{C6925CBE-8A90-ADE4-1A4C-1445C8A6E5AF}"/>
          </ac:spMkLst>
        </pc:spChg>
        <pc:grpChg chg="add mod">
          <ac:chgData name="Andreas Bräsen" userId="7af54d246c158795" providerId="LiveId" clId="{49BBF892-6CFB-4B1F-90F2-C95302FE663A}" dt="2023-02-12T13:13:15.369" v="15538" actId="1037"/>
          <ac:grpSpMkLst>
            <pc:docMk/>
            <pc:sldMk cId="185222836" sldId="327"/>
            <ac:grpSpMk id="30" creationId="{F4283099-9F05-FE70-06DE-F722078A1F08}"/>
          </ac:grpSpMkLst>
        </pc:grpChg>
        <pc:grpChg chg="add mod">
          <ac:chgData name="Andreas Bräsen" userId="7af54d246c158795" providerId="LiveId" clId="{49BBF892-6CFB-4B1F-90F2-C95302FE663A}" dt="2023-02-16T04:21:12.104" v="21390" actId="1037"/>
          <ac:grpSpMkLst>
            <pc:docMk/>
            <pc:sldMk cId="185222836" sldId="327"/>
            <ac:grpSpMk id="31" creationId="{D061DD8C-6BDB-4EE1-31A5-911CA11841D1}"/>
          </ac:grpSpMkLst>
        </pc:grpChg>
        <pc:grpChg chg="add mod ord">
          <ac:chgData name="Andreas Bräsen" userId="7af54d246c158795" providerId="LiveId" clId="{49BBF892-6CFB-4B1F-90F2-C95302FE663A}" dt="2023-02-16T04:21:12.104" v="21390" actId="1037"/>
          <ac:grpSpMkLst>
            <pc:docMk/>
            <pc:sldMk cId="185222836" sldId="327"/>
            <ac:grpSpMk id="32" creationId="{D0724433-5D29-2D7B-23AB-3ECA7FEE64F1}"/>
          </ac:grpSpMkLst>
        </pc:grpChg>
        <pc:grpChg chg="add del mod">
          <ac:chgData name="Andreas Bräsen" userId="7af54d246c158795" providerId="LiveId" clId="{49BBF892-6CFB-4B1F-90F2-C95302FE663A}" dt="2023-02-12T07:29:51.024" v="11742" actId="165"/>
          <ac:grpSpMkLst>
            <pc:docMk/>
            <pc:sldMk cId="185222836" sldId="327"/>
            <ac:grpSpMk id="33" creationId="{3E24478E-552F-A20E-BF82-8257F1C8BD93}"/>
          </ac:grpSpMkLst>
        </pc:grpChg>
        <pc:grpChg chg="add mod ord">
          <ac:chgData name="Andreas Bräsen" userId="7af54d246c158795" providerId="LiveId" clId="{49BBF892-6CFB-4B1F-90F2-C95302FE663A}" dt="2023-02-16T04:21:12.104" v="21390" actId="1037"/>
          <ac:grpSpMkLst>
            <pc:docMk/>
            <pc:sldMk cId="185222836" sldId="327"/>
            <ac:grpSpMk id="34" creationId="{174820E4-4D63-F443-AA29-3ABD5F8C4F4D}"/>
          </ac:grpSpMkLst>
        </pc:grpChg>
        <pc:grpChg chg="add mod ord">
          <ac:chgData name="Andreas Bräsen" userId="7af54d246c158795" providerId="LiveId" clId="{49BBF892-6CFB-4B1F-90F2-C95302FE663A}" dt="2023-02-16T04:21:12.104" v="21390" actId="1037"/>
          <ac:grpSpMkLst>
            <pc:docMk/>
            <pc:sldMk cId="185222836" sldId="327"/>
            <ac:grpSpMk id="35" creationId="{7C3213D6-5338-69AF-4ACC-BF6B47F0EAD8}"/>
          </ac:grpSpMkLst>
        </pc:grpChg>
        <pc:grpChg chg="add mod ord">
          <ac:chgData name="Andreas Bräsen" userId="7af54d246c158795" providerId="LiveId" clId="{49BBF892-6CFB-4B1F-90F2-C95302FE663A}" dt="2023-02-16T04:21:12.104" v="21390" actId="1037"/>
          <ac:grpSpMkLst>
            <pc:docMk/>
            <pc:sldMk cId="185222836" sldId="327"/>
            <ac:grpSpMk id="43" creationId="{FD0FB27A-BFC2-6144-5E89-27BCBF75E682}"/>
          </ac:grpSpMkLst>
        </pc:grpChg>
        <pc:picChg chg="add mod">
          <ac:chgData name="Andreas Bräsen" userId="7af54d246c158795" providerId="LiveId" clId="{49BBF892-6CFB-4B1F-90F2-C95302FE663A}" dt="2023-02-12T07:29:07.677" v="11734" actId="164"/>
          <ac:picMkLst>
            <pc:docMk/>
            <pc:sldMk cId="185222836" sldId="327"/>
            <ac:picMk id="5" creationId="{A91B67E7-8C9F-B58B-C421-B798A225331F}"/>
          </ac:picMkLst>
        </pc:picChg>
        <pc:picChg chg="add del mod">
          <ac:chgData name="Andreas Bräsen" userId="7af54d246c158795" providerId="LiveId" clId="{49BBF892-6CFB-4B1F-90F2-C95302FE663A}" dt="2023-02-12T07:10:43.280" v="11584" actId="478"/>
          <ac:picMkLst>
            <pc:docMk/>
            <pc:sldMk cId="185222836" sldId="327"/>
            <ac:picMk id="9" creationId="{094CEE99-0981-C74F-0B28-C60A9617E5A5}"/>
          </ac:picMkLst>
        </pc:picChg>
        <pc:picChg chg="add mod">
          <ac:chgData name="Andreas Bräsen" userId="7af54d246c158795" providerId="LiveId" clId="{49BBF892-6CFB-4B1F-90F2-C95302FE663A}" dt="2023-02-12T07:28:47.479" v="11730" actId="164"/>
          <ac:picMkLst>
            <pc:docMk/>
            <pc:sldMk cId="185222836" sldId="327"/>
            <ac:picMk id="11" creationId="{F80326C2-1326-F082-8843-11A4F31D11DD}"/>
          </ac:picMkLst>
        </pc:picChg>
        <pc:picChg chg="add mod">
          <ac:chgData name="Andreas Bräsen" userId="7af54d246c158795" providerId="LiveId" clId="{49BBF892-6CFB-4B1F-90F2-C95302FE663A}" dt="2023-02-12T07:28:54.924" v="11732" actId="164"/>
          <ac:picMkLst>
            <pc:docMk/>
            <pc:sldMk cId="185222836" sldId="327"/>
            <ac:picMk id="15" creationId="{D47E158E-5E2D-36FA-7777-93A3B7DB0165}"/>
          </ac:picMkLst>
        </pc:picChg>
        <pc:picChg chg="add mod topLvl">
          <ac:chgData name="Andreas Bräsen" userId="7af54d246c158795" providerId="LiveId" clId="{49BBF892-6CFB-4B1F-90F2-C95302FE663A}" dt="2023-02-16T04:23:10.606" v="21424" actId="14100"/>
          <ac:picMkLst>
            <pc:docMk/>
            <pc:sldMk cId="185222836" sldId="327"/>
            <ac:picMk id="20" creationId="{167BCAA0-146A-10CB-0C0D-29D84C6565B9}"/>
          </ac:picMkLst>
        </pc:picChg>
        <pc:picChg chg="add del mod">
          <ac:chgData name="Andreas Bräsen" userId="7af54d246c158795" providerId="LiveId" clId="{49BBF892-6CFB-4B1F-90F2-C95302FE663A}" dt="2023-02-12T07:26:05.689" v="11698" actId="478"/>
          <ac:picMkLst>
            <pc:docMk/>
            <pc:sldMk cId="185222836" sldId="327"/>
            <ac:picMk id="22" creationId="{C82A5D63-1A40-AB06-D0FC-4AEE0796E223}"/>
          </ac:picMkLst>
        </pc:picChg>
        <pc:picChg chg="add del mod">
          <ac:chgData name="Andreas Bräsen" userId="7af54d246c158795" providerId="LiveId" clId="{49BBF892-6CFB-4B1F-90F2-C95302FE663A}" dt="2023-02-12T07:26:05.026" v="11697" actId="478"/>
          <ac:picMkLst>
            <pc:docMk/>
            <pc:sldMk cId="185222836" sldId="327"/>
            <ac:picMk id="23" creationId="{9C8669E8-9993-9EB9-54C8-43DCAA9F0247}"/>
          </ac:picMkLst>
        </pc:picChg>
        <pc:picChg chg="add mod">
          <ac:chgData name="Andreas Bräsen" userId="7af54d246c158795" providerId="LiveId" clId="{49BBF892-6CFB-4B1F-90F2-C95302FE663A}" dt="2023-02-16T04:23:17.736" v="21425" actId="14100"/>
          <ac:picMkLst>
            <pc:docMk/>
            <pc:sldMk cId="185222836" sldId="327"/>
            <ac:picMk id="28" creationId="{12BFF769-AE55-AC38-23C8-852ABC75374D}"/>
          </ac:picMkLst>
        </pc:picChg>
        <pc:picChg chg="add del mod">
          <ac:chgData name="Andreas Bräsen" userId="7af54d246c158795" providerId="LiveId" clId="{49BBF892-6CFB-4B1F-90F2-C95302FE663A}" dt="2023-02-12T11:37:22.685" v="13902" actId="21"/>
          <ac:picMkLst>
            <pc:docMk/>
            <pc:sldMk cId="185222836" sldId="327"/>
            <ac:picMk id="37" creationId="{8FF7B288-DA64-5D82-4B40-AAD4EFFB0042}"/>
          </ac:picMkLst>
        </pc:picChg>
        <pc:picChg chg="add del mod">
          <ac:chgData name="Andreas Bräsen" userId="7af54d246c158795" providerId="LiveId" clId="{49BBF892-6CFB-4B1F-90F2-C95302FE663A}" dt="2023-02-12T11:37:22.685" v="13902" actId="21"/>
          <ac:picMkLst>
            <pc:docMk/>
            <pc:sldMk cId="185222836" sldId="327"/>
            <ac:picMk id="39" creationId="{2A70AB74-E211-5E01-40E1-256231B1A4FD}"/>
          </ac:picMkLst>
        </pc:picChg>
        <pc:picChg chg="add mod">
          <ac:chgData name="Andreas Bräsen" userId="7af54d246c158795" providerId="LiveId" clId="{49BBF892-6CFB-4B1F-90F2-C95302FE663A}" dt="2023-02-16T04:23:21.136" v="21426" actId="14100"/>
          <ac:picMkLst>
            <pc:docMk/>
            <pc:sldMk cId="185222836" sldId="327"/>
            <ac:picMk id="41" creationId="{B82E64C8-DD6E-FA78-54B9-DFE5C2D15B4A}"/>
          </ac:picMkLst>
        </pc:picChg>
        <pc:picChg chg="add del">
          <ac:chgData name="Andreas Bräsen" userId="7af54d246c158795" providerId="LiveId" clId="{49BBF892-6CFB-4B1F-90F2-C95302FE663A}" dt="2023-02-12T07:15:58.554" v="11634"/>
          <ac:picMkLst>
            <pc:docMk/>
            <pc:sldMk cId="185222836" sldId="327"/>
            <ac:picMk id="5122" creationId="{5DDEA8AA-19A0-B103-3CDF-882CE90E91F0}"/>
          </ac:picMkLst>
        </pc:picChg>
      </pc:sldChg>
      <pc:sldChg chg="addSp delSp modSp new del mod ord modShow">
        <pc:chgData name="Andreas Bräsen" userId="7af54d246c158795" providerId="LiveId" clId="{49BBF892-6CFB-4B1F-90F2-C95302FE663A}" dt="2023-02-16T03:37:19.340" v="21225" actId="47"/>
        <pc:sldMkLst>
          <pc:docMk/>
          <pc:sldMk cId="1227602778" sldId="328"/>
        </pc:sldMkLst>
        <pc:spChg chg="mod">
          <ac:chgData name="Andreas Bräsen" userId="7af54d246c158795" providerId="LiveId" clId="{49BBF892-6CFB-4B1F-90F2-C95302FE663A}" dt="2023-02-12T08:33:18.329" v="12705" actId="27636"/>
          <ac:spMkLst>
            <pc:docMk/>
            <pc:sldMk cId="1227602778" sldId="328"/>
            <ac:spMk id="2" creationId="{DFE498DA-69AA-AB51-D8BB-5A19F20335A0}"/>
          </ac:spMkLst>
        </pc:spChg>
        <pc:spChg chg="del">
          <ac:chgData name="Andreas Bräsen" userId="7af54d246c158795" providerId="LiveId" clId="{49BBF892-6CFB-4B1F-90F2-C95302FE663A}" dt="2023-02-12T06:39:17.105" v="11119" actId="478"/>
          <ac:spMkLst>
            <pc:docMk/>
            <pc:sldMk cId="1227602778" sldId="328"/>
            <ac:spMk id="3" creationId="{A9FD38C7-B433-1024-871E-4A89B11CF4C0}"/>
          </ac:spMkLst>
        </pc:spChg>
        <pc:spChg chg="add mod">
          <ac:chgData name="Andreas Bräsen" userId="7af54d246c158795" providerId="LiveId" clId="{49BBF892-6CFB-4B1F-90F2-C95302FE663A}" dt="2023-02-12T06:45:02.984" v="11249" actId="1035"/>
          <ac:spMkLst>
            <pc:docMk/>
            <pc:sldMk cId="1227602778" sldId="328"/>
            <ac:spMk id="4" creationId="{17555CE2-873B-CBDC-274B-D5A98C4F967B}"/>
          </ac:spMkLst>
        </pc:spChg>
        <pc:spChg chg="add mod">
          <ac:chgData name="Andreas Bräsen" userId="7af54d246c158795" providerId="LiveId" clId="{49BBF892-6CFB-4B1F-90F2-C95302FE663A}" dt="2023-02-12T06:45:02.984" v="11249" actId="1035"/>
          <ac:spMkLst>
            <pc:docMk/>
            <pc:sldMk cId="1227602778" sldId="328"/>
            <ac:spMk id="5" creationId="{04A750FD-02BA-6955-636C-4B0FB50ACE6F}"/>
          </ac:spMkLst>
        </pc:spChg>
        <pc:spChg chg="add mod">
          <ac:chgData name="Andreas Bräsen" userId="7af54d246c158795" providerId="LiveId" clId="{49BBF892-6CFB-4B1F-90F2-C95302FE663A}" dt="2023-02-12T07:32:21.564" v="11758" actId="14100"/>
          <ac:spMkLst>
            <pc:docMk/>
            <pc:sldMk cId="1227602778" sldId="328"/>
            <ac:spMk id="10" creationId="{D7755733-E890-4BEE-5A18-BBEE274E5D96}"/>
          </ac:spMkLst>
        </pc:spChg>
        <pc:spChg chg="add del mod">
          <ac:chgData name="Andreas Bräsen" userId="7af54d246c158795" providerId="LiveId" clId="{49BBF892-6CFB-4B1F-90F2-C95302FE663A}" dt="2023-02-12T07:31:52.153" v="11755" actId="478"/>
          <ac:spMkLst>
            <pc:docMk/>
            <pc:sldMk cId="1227602778" sldId="328"/>
            <ac:spMk id="11" creationId="{20B2B6D8-BFE1-74D4-CEE0-3A9A102A1212}"/>
          </ac:spMkLst>
        </pc:spChg>
        <pc:spChg chg="add mod">
          <ac:chgData name="Andreas Bräsen" userId="7af54d246c158795" providerId="LiveId" clId="{49BBF892-6CFB-4B1F-90F2-C95302FE663A}" dt="2023-02-12T07:32:58.017" v="11770" actId="13822"/>
          <ac:spMkLst>
            <pc:docMk/>
            <pc:sldMk cId="1227602778" sldId="328"/>
            <ac:spMk id="14" creationId="{507D5C54-F217-C4B6-65A3-916FB7331CD8}"/>
          </ac:spMkLst>
        </pc:spChg>
        <pc:picChg chg="add mod">
          <ac:chgData name="Andreas Bräsen" userId="7af54d246c158795" providerId="LiveId" clId="{49BBF892-6CFB-4B1F-90F2-C95302FE663A}" dt="2023-02-12T06:45:02.984" v="11249" actId="1035"/>
          <ac:picMkLst>
            <pc:docMk/>
            <pc:sldMk cId="1227602778" sldId="328"/>
            <ac:picMk id="6" creationId="{C1EB66D7-1928-0019-39B9-5A042B9AA20C}"/>
          </ac:picMkLst>
        </pc:picChg>
        <pc:picChg chg="add mod">
          <ac:chgData name="Andreas Bräsen" userId="7af54d246c158795" providerId="LiveId" clId="{49BBF892-6CFB-4B1F-90F2-C95302FE663A}" dt="2023-02-12T06:45:02.984" v="11249" actId="1035"/>
          <ac:picMkLst>
            <pc:docMk/>
            <pc:sldMk cId="1227602778" sldId="328"/>
            <ac:picMk id="7" creationId="{D0FD19BE-2D1D-CFFA-A086-3EF35B3A3FED}"/>
          </ac:picMkLst>
        </pc:picChg>
        <pc:picChg chg="add mod">
          <ac:chgData name="Andreas Bräsen" userId="7af54d246c158795" providerId="LiveId" clId="{49BBF892-6CFB-4B1F-90F2-C95302FE663A}" dt="2023-02-12T06:45:02.984" v="11249" actId="1035"/>
          <ac:picMkLst>
            <pc:docMk/>
            <pc:sldMk cId="1227602778" sldId="328"/>
            <ac:picMk id="9" creationId="{5BD9C5ED-D683-150E-D19A-55F9DE75D49E}"/>
          </ac:picMkLst>
        </pc:picChg>
        <pc:picChg chg="add mod">
          <ac:chgData name="Andreas Bräsen" userId="7af54d246c158795" providerId="LiveId" clId="{49BBF892-6CFB-4B1F-90F2-C95302FE663A}" dt="2023-02-12T07:32:34.449" v="11760" actId="207"/>
          <ac:picMkLst>
            <pc:docMk/>
            <pc:sldMk cId="1227602778" sldId="328"/>
            <ac:picMk id="13" creationId="{A8C9332B-BC1B-7C78-8C64-D9F521E7358C}"/>
          </ac:picMkLst>
        </pc:picChg>
        <pc:picChg chg="add del">
          <ac:chgData name="Andreas Bräsen" userId="7af54d246c158795" providerId="LiveId" clId="{49BBF892-6CFB-4B1F-90F2-C95302FE663A}" dt="2023-02-12T06:40:56.133" v="11165"/>
          <ac:picMkLst>
            <pc:docMk/>
            <pc:sldMk cId="1227602778" sldId="328"/>
            <ac:picMk id="4098" creationId="{0CF380B0-BEBF-F625-7686-05A909965C9A}"/>
          </ac:picMkLst>
        </pc:picChg>
      </pc:sldChg>
      <pc:sldChg chg="addSp delSp modSp add mod ord modAnim">
        <pc:chgData name="Andreas Bräsen" userId="7af54d246c158795" providerId="LiveId" clId="{49BBF892-6CFB-4B1F-90F2-C95302FE663A}" dt="2023-02-15T18:38:02.837" v="20678" actId="13926"/>
        <pc:sldMkLst>
          <pc:docMk/>
          <pc:sldMk cId="949964648" sldId="329"/>
        </pc:sldMkLst>
        <pc:spChg chg="mod">
          <ac:chgData name="Andreas Bräsen" userId="7af54d246c158795" providerId="LiveId" clId="{49BBF892-6CFB-4B1F-90F2-C95302FE663A}" dt="2023-02-13T05:50:20.621" v="19797" actId="20577"/>
          <ac:spMkLst>
            <pc:docMk/>
            <pc:sldMk cId="949964648" sldId="329"/>
            <ac:spMk id="2" creationId="{59787756-E061-A665-5D9F-A1991DAA7737}"/>
          </ac:spMkLst>
        </pc:spChg>
        <pc:spChg chg="mod">
          <ac:chgData name="Andreas Bräsen" userId="7af54d246c158795" providerId="LiveId" clId="{49BBF892-6CFB-4B1F-90F2-C95302FE663A}" dt="2023-02-15T18:38:02.837" v="20678" actId="13926"/>
          <ac:spMkLst>
            <pc:docMk/>
            <pc:sldMk cId="949964648" sldId="329"/>
            <ac:spMk id="3" creationId="{BFDB5856-9B44-4093-846A-CDAEE81E0701}"/>
          </ac:spMkLst>
        </pc:spChg>
        <pc:spChg chg="add del">
          <ac:chgData name="Andreas Bräsen" userId="7af54d246c158795" providerId="LiveId" clId="{49BBF892-6CFB-4B1F-90F2-C95302FE663A}" dt="2023-02-12T12:51:47.123" v="15303" actId="478"/>
          <ac:spMkLst>
            <pc:docMk/>
            <pc:sldMk cId="949964648" sldId="329"/>
            <ac:spMk id="4" creationId="{FB109961-79AC-9AFB-D86D-40F699EC7B73}"/>
          </ac:spMkLst>
        </pc:spChg>
      </pc:sldChg>
      <pc:sldChg chg="addSp delSp modSp new mod ord">
        <pc:chgData name="Andreas Bräsen" userId="7af54d246c158795" providerId="LiveId" clId="{49BBF892-6CFB-4B1F-90F2-C95302FE663A}" dt="2023-02-12T15:15:57.205" v="17923"/>
        <pc:sldMkLst>
          <pc:docMk/>
          <pc:sldMk cId="159946702" sldId="330"/>
        </pc:sldMkLst>
        <pc:spChg chg="mod">
          <ac:chgData name="Andreas Bräsen" userId="7af54d246c158795" providerId="LiveId" clId="{49BBF892-6CFB-4B1F-90F2-C95302FE663A}" dt="2023-02-12T08:33:17.948" v="12703"/>
          <ac:spMkLst>
            <pc:docMk/>
            <pc:sldMk cId="159946702" sldId="330"/>
            <ac:spMk id="2" creationId="{EA9E8B84-76BE-62DB-8B7C-F5C0B0B5A419}"/>
          </ac:spMkLst>
        </pc:spChg>
        <pc:spChg chg="del mod">
          <ac:chgData name="Andreas Bräsen" userId="7af54d246c158795" providerId="LiveId" clId="{49BBF892-6CFB-4B1F-90F2-C95302FE663A}" dt="2023-02-12T15:09:48.207" v="17875" actId="478"/>
          <ac:spMkLst>
            <pc:docMk/>
            <pc:sldMk cId="159946702" sldId="330"/>
            <ac:spMk id="3" creationId="{C4BB0118-D1FA-B549-7226-E4EE0F45BED1}"/>
          </ac:spMkLst>
        </pc:spChg>
        <pc:spChg chg="add mod">
          <ac:chgData name="Andreas Bräsen" userId="7af54d246c158795" providerId="LiveId" clId="{49BBF892-6CFB-4B1F-90F2-C95302FE663A}" dt="2023-02-12T15:10:58.459" v="17877" actId="1076"/>
          <ac:spMkLst>
            <pc:docMk/>
            <pc:sldMk cId="159946702" sldId="330"/>
            <ac:spMk id="5" creationId="{949E1B8B-F4C6-732A-18C2-04DDA7C21118}"/>
          </ac:spMkLst>
        </pc:spChg>
        <pc:spChg chg="add mod">
          <ac:chgData name="Andreas Bräsen" userId="7af54d246c158795" providerId="LiveId" clId="{49BBF892-6CFB-4B1F-90F2-C95302FE663A}" dt="2023-02-12T15:11:12.339" v="17888" actId="1076"/>
          <ac:spMkLst>
            <pc:docMk/>
            <pc:sldMk cId="159946702" sldId="330"/>
            <ac:spMk id="6" creationId="{55223F19-D6B4-4E1C-5969-6B5A97B2DDDF}"/>
          </ac:spMkLst>
        </pc:spChg>
        <pc:spChg chg="add mod">
          <ac:chgData name="Andreas Bräsen" userId="7af54d246c158795" providerId="LiveId" clId="{49BBF892-6CFB-4B1F-90F2-C95302FE663A}" dt="2023-02-12T15:13:34.599" v="17907" actId="1076"/>
          <ac:spMkLst>
            <pc:docMk/>
            <pc:sldMk cId="159946702" sldId="330"/>
            <ac:spMk id="7" creationId="{A5FE4849-056E-173D-3EBF-DB85F8461129}"/>
          </ac:spMkLst>
        </pc:spChg>
        <pc:spChg chg="add del">
          <ac:chgData name="Andreas Bräsen" userId="7af54d246c158795" providerId="LiveId" clId="{49BBF892-6CFB-4B1F-90F2-C95302FE663A}" dt="2023-02-12T15:15:06.217" v="17916" actId="22"/>
          <ac:spMkLst>
            <pc:docMk/>
            <pc:sldMk cId="159946702" sldId="330"/>
            <ac:spMk id="11" creationId="{8585FE40-9E8A-E09E-3181-2D52ABE7338A}"/>
          </ac:spMkLst>
        </pc:spChg>
        <pc:spChg chg="add del">
          <ac:chgData name="Andreas Bräsen" userId="7af54d246c158795" providerId="LiveId" clId="{49BBF892-6CFB-4B1F-90F2-C95302FE663A}" dt="2023-02-12T15:15:15.476" v="17918" actId="22"/>
          <ac:spMkLst>
            <pc:docMk/>
            <pc:sldMk cId="159946702" sldId="330"/>
            <ac:spMk id="13" creationId="{C4EDAB97-2EDC-5719-913B-5367ED369F69}"/>
          </ac:spMkLst>
        </pc:spChg>
        <pc:picChg chg="add mod">
          <ac:chgData name="Andreas Bräsen" userId="7af54d246c158795" providerId="LiveId" clId="{49BBF892-6CFB-4B1F-90F2-C95302FE663A}" dt="2023-02-12T15:14:35.464" v="17914"/>
          <ac:picMkLst>
            <pc:docMk/>
            <pc:sldMk cId="159946702" sldId="330"/>
            <ac:picMk id="9" creationId="{732130D0-389D-ED3B-3F3D-8182F6E92113}"/>
          </ac:picMkLst>
        </pc:picChg>
        <pc:picChg chg="add mod">
          <ac:chgData name="Andreas Bräsen" userId="7af54d246c158795" providerId="LiveId" clId="{49BBF892-6CFB-4B1F-90F2-C95302FE663A}" dt="2023-02-12T15:15:57.205" v="17923"/>
          <ac:picMkLst>
            <pc:docMk/>
            <pc:sldMk cId="159946702" sldId="330"/>
            <ac:picMk id="15" creationId="{98773DBF-3FBF-042F-89AE-712B99BDC77D}"/>
          </ac:picMkLst>
        </pc:picChg>
        <pc:picChg chg="add mod">
          <ac:chgData name="Andreas Bräsen" userId="7af54d246c158795" providerId="LiveId" clId="{49BBF892-6CFB-4B1F-90F2-C95302FE663A}" dt="2023-02-12T15:11:25.661" v="17890" actId="1076"/>
          <ac:picMkLst>
            <pc:docMk/>
            <pc:sldMk cId="159946702" sldId="330"/>
            <ac:picMk id="22530" creationId="{0F90EEE9-DBBB-E2EC-E3B8-F3DC2AC45A90}"/>
          </ac:picMkLst>
        </pc:picChg>
        <pc:picChg chg="add mod">
          <ac:chgData name="Andreas Bräsen" userId="7af54d246c158795" providerId="LiveId" clId="{49BBF892-6CFB-4B1F-90F2-C95302FE663A}" dt="2023-02-12T15:13:07.731" v="17896"/>
          <ac:picMkLst>
            <pc:docMk/>
            <pc:sldMk cId="159946702" sldId="330"/>
            <ac:picMk id="22532" creationId="{C8448098-A5EA-06E7-76D9-F06A5E7619EE}"/>
          </ac:picMkLst>
        </pc:picChg>
      </pc:sldChg>
      <pc:sldChg chg="addSp delSp modSp new mod ord">
        <pc:chgData name="Andreas Bräsen" userId="7af54d246c158795" providerId="LiveId" clId="{49BBF892-6CFB-4B1F-90F2-C95302FE663A}" dt="2023-02-15T18:40:35.758" v="20690" actId="790"/>
        <pc:sldMkLst>
          <pc:docMk/>
          <pc:sldMk cId="1083285374" sldId="331"/>
        </pc:sldMkLst>
        <pc:spChg chg="mod">
          <ac:chgData name="Andreas Bräsen" userId="7af54d246c158795" providerId="LiveId" clId="{49BBF892-6CFB-4B1F-90F2-C95302FE663A}" dt="2023-02-15T18:40:35.758" v="20690" actId="790"/>
          <ac:spMkLst>
            <pc:docMk/>
            <pc:sldMk cId="1083285374" sldId="331"/>
            <ac:spMk id="2" creationId="{CF3187D7-048B-879A-9134-E8742479EC58}"/>
          </ac:spMkLst>
        </pc:spChg>
        <pc:spChg chg="del mod">
          <ac:chgData name="Andreas Bräsen" userId="7af54d246c158795" providerId="LiveId" clId="{49BBF892-6CFB-4B1F-90F2-C95302FE663A}" dt="2023-02-12T15:18:29.981" v="17925" actId="478"/>
          <ac:spMkLst>
            <pc:docMk/>
            <pc:sldMk cId="1083285374" sldId="331"/>
            <ac:spMk id="3" creationId="{B3C2AB21-3DAF-D224-DB1C-B08F79769E10}"/>
          </ac:spMkLst>
        </pc:spChg>
        <pc:spChg chg="add mod">
          <ac:chgData name="Andreas Bräsen" userId="7af54d246c158795" providerId="LiveId" clId="{49BBF892-6CFB-4B1F-90F2-C95302FE663A}" dt="2023-02-15T18:40:35.758" v="20690" actId="790"/>
          <ac:spMkLst>
            <pc:docMk/>
            <pc:sldMk cId="1083285374" sldId="331"/>
            <ac:spMk id="7" creationId="{14B3C9CB-5006-CF3A-D59F-453C56C3295F}"/>
          </ac:spMkLst>
        </pc:spChg>
        <pc:spChg chg="add mod">
          <ac:chgData name="Andreas Bräsen" userId="7af54d246c158795" providerId="LiveId" clId="{49BBF892-6CFB-4B1F-90F2-C95302FE663A}" dt="2023-02-15T18:40:35.758" v="20690" actId="790"/>
          <ac:spMkLst>
            <pc:docMk/>
            <pc:sldMk cId="1083285374" sldId="331"/>
            <ac:spMk id="8" creationId="{14BDAD24-B395-92E4-951F-AF05050092A5}"/>
          </ac:spMkLst>
        </pc:spChg>
        <pc:picChg chg="add mod">
          <ac:chgData name="Andreas Bräsen" userId="7af54d246c158795" providerId="LiveId" clId="{49BBF892-6CFB-4B1F-90F2-C95302FE663A}" dt="2023-02-12T15:18:35.314" v="17928" actId="1076"/>
          <ac:picMkLst>
            <pc:docMk/>
            <pc:sldMk cId="1083285374" sldId="331"/>
            <ac:picMk id="5" creationId="{F8C61BF7-186D-753E-7198-200CE3E4C41A}"/>
          </ac:picMkLst>
        </pc:picChg>
        <pc:picChg chg="add mod">
          <ac:chgData name="Andreas Bräsen" userId="7af54d246c158795" providerId="LiveId" clId="{49BBF892-6CFB-4B1F-90F2-C95302FE663A}" dt="2023-02-12T15:26:42.549" v="17945"/>
          <ac:picMkLst>
            <pc:docMk/>
            <pc:sldMk cId="1083285374" sldId="331"/>
            <ac:picMk id="10" creationId="{ECC76D23-535D-CDCD-5480-AC0E66A1C8B7}"/>
          </ac:picMkLst>
        </pc:picChg>
      </pc:sldChg>
      <pc:sldChg chg="addSp delSp modSp new mod ord">
        <pc:chgData name="Andreas Bräsen" userId="7af54d246c158795" providerId="LiveId" clId="{49BBF892-6CFB-4B1F-90F2-C95302FE663A}" dt="2023-02-15T18:40:55.813" v="20691" actId="790"/>
        <pc:sldMkLst>
          <pc:docMk/>
          <pc:sldMk cId="1142480547" sldId="332"/>
        </pc:sldMkLst>
        <pc:spChg chg="mod">
          <ac:chgData name="Andreas Bräsen" userId="7af54d246c158795" providerId="LiveId" clId="{49BBF892-6CFB-4B1F-90F2-C95302FE663A}" dt="2023-02-15T18:40:55.813" v="20691" actId="790"/>
          <ac:spMkLst>
            <pc:docMk/>
            <pc:sldMk cId="1142480547" sldId="332"/>
            <ac:spMk id="2" creationId="{2773CE54-48DB-D9A3-BFB6-E6CFB485E475}"/>
          </ac:spMkLst>
        </pc:spChg>
        <pc:spChg chg="del mod">
          <ac:chgData name="Andreas Bräsen" userId="7af54d246c158795" providerId="LiveId" clId="{49BBF892-6CFB-4B1F-90F2-C95302FE663A}" dt="2023-02-12T15:28:12.352" v="17946" actId="478"/>
          <ac:spMkLst>
            <pc:docMk/>
            <pc:sldMk cId="1142480547" sldId="332"/>
            <ac:spMk id="3" creationId="{0AA15388-92CD-402B-4EF8-A04E37BD1716}"/>
          </ac:spMkLst>
        </pc:spChg>
        <pc:spChg chg="add mod">
          <ac:chgData name="Andreas Bräsen" userId="7af54d246c158795" providerId="LiveId" clId="{49BBF892-6CFB-4B1F-90F2-C95302FE663A}" dt="2023-02-15T18:40:55.813" v="20691" actId="790"/>
          <ac:spMkLst>
            <pc:docMk/>
            <pc:sldMk cId="1142480547" sldId="332"/>
            <ac:spMk id="5" creationId="{DA0F23F8-B362-814C-3563-4D0A1991AF3B}"/>
          </ac:spMkLst>
        </pc:spChg>
        <pc:spChg chg="add mod">
          <ac:chgData name="Andreas Bräsen" userId="7af54d246c158795" providerId="LiveId" clId="{49BBF892-6CFB-4B1F-90F2-C95302FE663A}" dt="2023-02-15T18:40:55.813" v="20691" actId="790"/>
          <ac:spMkLst>
            <pc:docMk/>
            <pc:sldMk cId="1142480547" sldId="332"/>
            <ac:spMk id="6" creationId="{687F874D-C2D1-44ED-FE15-4606FC81EFFA}"/>
          </ac:spMkLst>
        </pc:spChg>
        <pc:spChg chg="add mod">
          <ac:chgData name="Andreas Bräsen" userId="7af54d246c158795" providerId="LiveId" clId="{49BBF892-6CFB-4B1F-90F2-C95302FE663A}" dt="2023-02-15T18:40:55.813" v="20691" actId="790"/>
          <ac:spMkLst>
            <pc:docMk/>
            <pc:sldMk cId="1142480547" sldId="332"/>
            <ac:spMk id="9" creationId="{F01B29D2-6DD0-4733-31B9-642B3FA5ADCE}"/>
          </ac:spMkLst>
        </pc:spChg>
        <pc:picChg chg="add mod">
          <ac:chgData name="Andreas Bräsen" userId="7af54d246c158795" providerId="LiveId" clId="{49BBF892-6CFB-4B1F-90F2-C95302FE663A}" dt="2023-02-12T15:32:08.015" v="18038" actId="1076"/>
          <ac:picMkLst>
            <pc:docMk/>
            <pc:sldMk cId="1142480547" sldId="332"/>
            <ac:picMk id="8" creationId="{3B49614E-AFB8-291F-1AB9-716499D7A0E8}"/>
          </ac:picMkLst>
        </pc:picChg>
        <pc:picChg chg="add del mod">
          <ac:chgData name="Andreas Bräsen" userId="7af54d246c158795" providerId="LiveId" clId="{49BBF892-6CFB-4B1F-90F2-C95302FE663A}" dt="2023-02-12T15:31:14.154" v="18027" actId="478"/>
          <ac:picMkLst>
            <pc:docMk/>
            <pc:sldMk cId="1142480547" sldId="332"/>
            <ac:picMk id="11" creationId="{26306BB3-97E7-8186-9952-2674948A9FD6}"/>
          </ac:picMkLst>
        </pc:picChg>
        <pc:picChg chg="add mod">
          <ac:chgData name="Andreas Bräsen" userId="7af54d246c158795" providerId="LiveId" clId="{49BBF892-6CFB-4B1F-90F2-C95302FE663A}" dt="2023-02-12T15:33:50.220" v="18050"/>
          <ac:picMkLst>
            <pc:docMk/>
            <pc:sldMk cId="1142480547" sldId="332"/>
            <ac:picMk id="13" creationId="{DCD4462A-EFF7-D936-A7DB-E3ED98012D96}"/>
          </ac:picMkLst>
        </pc:picChg>
        <pc:picChg chg="add mod">
          <ac:chgData name="Andreas Bräsen" userId="7af54d246c158795" providerId="LiveId" clId="{49BBF892-6CFB-4B1F-90F2-C95302FE663A}" dt="2023-02-12T15:34:33.986" v="18052"/>
          <ac:picMkLst>
            <pc:docMk/>
            <pc:sldMk cId="1142480547" sldId="332"/>
            <ac:picMk id="15" creationId="{E6993104-FD4D-45E0-BC54-92B65EB6DEBD}"/>
          </ac:picMkLst>
        </pc:picChg>
        <pc:picChg chg="add mod">
          <ac:chgData name="Andreas Bräsen" userId="7af54d246c158795" providerId="LiveId" clId="{49BBF892-6CFB-4B1F-90F2-C95302FE663A}" dt="2023-02-12T15:34:13.703" v="18051"/>
          <ac:picMkLst>
            <pc:docMk/>
            <pc:sldMk cId="1142480547" sldId="332"/>
            <ac:picMk id="17" creationId="{74C32FC4-7227-E10F-991E-4FCB146D2CBD}"/>
          </ac:picMkLst>
        </pc:picChg>
      </pc:sldChg>
      <pc:sldChg chg="addSp delSp modSp add mod ord">
        <pc:chgData name="Andreas Bräsen" userId="7af54d246c158795" providerId="LiveId" clId="{49BBF892-6CFB-4B1F-90F2-C95302FE663A}" dt="2023-02-12T08:33:29.384" v="12723" actId="1076"/>
        <pc:sldMkLst>
          <pc:docMk/>
          <pc:sldMk cId="738759497" sldId="346"/>
        </pc:sldMkLst>
        <pc:spChg chg="mod">
          <ac:chgData name="Andreas Bräsen" userId="7af54d246c158795" providerId="LiveId" clId="{49BBF892-6CFB-4B1F-90F2-C95302FE663A}" dt="2023-02-12T08:33:29.384" v="12723" actId="1076"/>
          <ac:spMkLst>
            <pc:docMk/>
            <pc:sldMk cId="738759497" sldId="346"/>
            <ac:spMk id="5" creationId="{2DA15ACA-9A1B-4D1F-A6DE-6CCB5E377B23}"/>
          </ac:spMkLst>
        </pc:spChg>
        <pc:spChg chg="mod">
          <ac:chgData name="Andreas Bräsen" userId="7af54d246c158795" providerId="LiveId" clId="{49BBF892-6CFB-4B1F-90F2-C95302FE663A}" dt="2023-02-12T08:32:19.242" v="12693" actId="790"/>
          <ac:spMkLst>
            <pc:docMk/>
            <pc:sldMk cId="738759497" sldId="346"/>
            <ac:spMk id="6" creationId="{0CDC6C57-21EB-46BF-8394-3C336DA7BD29}"/>
          </ac:spMkLst>
        </pc:spChg>
        <pc:picChg chg="add mod">
          <ac:chgData name="Andreas Bräsen" userId="7af54d246c158795" providerId="LiveId" clId="{49BBF892-6CFB-4B1F-90F2-C95302FE663A}" dt="2023-02-12T08:33:01.611" v="12702" actId="1076"/>
          <ac:picMkLst>
            <pc:docMk/>
            <pc:sldMk cId="738759497" sldId="346"/>
            <ac:picMk id="3" creationId="{9951F327-C417-04B7-23F5-C2B009ABB304}"/>
          </ac:picMkLst>
        </pc:picChg>
        <pc:picChg chg="del mod">
          <ac:chgData name="Andreas Bräsen" userId="7af54d246c158795" providerId="LiveId" clId="{49BBF892-6CFB-4B1F-90F2-C95302FE663A}" dt="2023-02-12T07:56:09.639" v="11982" actId="478"/>
          <ac:picMkLst>
            <pc:docMk/>
            <pc:sldMk cId="738759497" sldId="346"/>
            <ac:picMk id="4" creationId="{7D58F0F1-F852-4DD2-816F-2E06F98CE42A}"/>
          </ac:picMkLst>
        </pc:picChg>
        <pc:picChg chg="mod">
          <ac:chgData name="Andreas Bräsen" userId="7af54d246c158795" providerId="LiveId" clId="{49BBF892-6CFB-4B1F-90F2-C95302FE663A}" dt="2023-02-12T08:32:59.594" v="12701" actId="1076"/>
          <ac:picMkLst>
            <pc:docMk/>
            <pc:sldMk cId="738759497" sldId="346"/>
            <ac:picMk id="7" creationId="{764F8372-3099-4809-8F76-00240BE11522}"/>
          </ac:picMkLst>
        </pc:picChg>
        <pc:picChg chg="add del mod">
          <ac:chgData name="Andreas Bräsen" userId="7af54d246c158795" providerId="LiveId" clId="{49BBF892-6CFB-4B1F-90F2-C95302FE663A}" dt="2023-02-12T07:56:04.519" v="11981" actId="478"/>
          <ac:picMkLst>
            <pc:docMk/>
            <pc:sldMk cId="738759497" sldId="346"/>
            <ac:picMk id="7170" creationId="{786E57B5-E03B-2F4E-1C3A-8A810BB362D9}"/>
          </ac:picMkLst>
        </pc:picChg>
      </pc:sldChg>
      <pc:sldChg chg="addSp delSp modSp new mod ord modClrScheme modAnim chgLayout">
        <pc:chgData name="Andreas Bräsen" userId="7af54d246c158795" providerId="LiveId" clId="{49BBF892-6CFB-4B1F-90F2-C95302FE663A}" dt="2023-02-12T15:55:16.797" v="18322"/>
        <pc:sldMkLst>
          <pc:docMk/>
          <pc:sldMk cId="1913856046" sldId="347"/>
        </pc:sldMkLst>
        <pc:spChg chg="add mod">
          <ac:chgData name="Andreas Bräsen" userId="7af54d246c158795" providerId="LiveId" clId="{49BBF892-6CFB-4B1F-90F2-C95302FE663A}" dt="2023-02-12T07:51:21.226" v="11936" actId="1076"/>
          <ac:spMkLst>
            <pc:docMk/>
            <pc:sldMk cId="1913856046" sldId="347"/>
            <ac:spMk id="2" creationId="{32A64764-592E-D387-177A-5A169BB78443}"/>
          </ac:spMkLst>
        </pc:spChg>
        <pc:spChg chg="add mod">
          <ac:chgData name="Andreas Bräsen" userId="7af54d246c158795" providerId="LiveId" clId="{49BBF892-6CFB-4B1F-90F2-C95302FE663A}" dt="2023-02-12T07:50:51.791" v="11933" actId="1036"/>
          <ac:spMkLst>
            <pc:docMk/>
            <pc:sldMk cId="1913856046" sldId="347"/>
            <ac:spMk id="3" creationId="{1FE6E1C4-0FFD-AF9F-8FC6-034AFFA42733}"/>
          </ac:spMkLst>
        </pc:spChg>
        <pc:spChg chg="add mod">
          <ac:chgData name="Andreas Bräsen" userId="7af54d246c158795" providerId="LiveId" clId="{49BBF892-6CFB-4B1F-90F2-C95302FE663A}" dt="2023-02-12T07:50:51.791" v="11933" actId="1036"/>
          <ac:spMkLst>
            <pc:docMk/>
            <pc:sldMk cId="1913856046" sldId="347"/>
            <ac:spMk id="4" creationId="{7FF5D32D-2D9F-B7D2-12DB-C1F4A823F6EE}"/>
          </ac:spMkLst>
        </pc:spChg>
        <pc:spChg chg="add mod">
          <ac:chgData name="Andreas Bräsen" userId="7af54d246c158795" providerId="LiveId" clId="{49BBF892-6CFB-4B1F-90F2-C95302FE663A}" dt="2023-02-12T07:50:51.791" v="11933" actId="1036"/>
          <ac:spMkLst>
            <pc:docMk/>
            <pc:sldMk cId="1913856046" sldId="347"/>
            <ac:spMk id="5" creationId="{2F5BAB67-CF5F-7FBD-9C33-81AFB1A0DD96}"/>
          </ac:spMkLst>
        </pc:spChg>
        <pc:spChg chg="add mod">
          <ac:chgData name="Andreas Bräsen" userId="7af54d246c158795" providerId="LiveId" clId="{49BBF892-6CFB-4B1F-90F2-C95302FE663A}" dt="2023-02-12T07:50:51.791" v="11933" actId="1036"/>
          <ac:spMkLst>
            <pc:docMk/>
            <pc:sldMk cId="1913856046" sldId="347"/>
            <ac:spMk id="6" creationId="{69AF0D7E-C9D0-1FF5-9E20-8D4116B55A2D}"/>
          </ac:spMkLst>
        </pc:spChg>
        <pc:spChg chg="add mod">
          <ac:chgData name="Andreas Bräsen" userId="7af54d246c158795" providerId="LiveId" clId="{49BBF892-6CFB-4B1F-90F2-C95302FE663A}" dt="2023-02-12T07:50:51.791" v="11933" actId="1036"/>
          <ac:spMkLst>
            <pc:docMk/>
            <pc:sldMk cId="1913856046" sldId="347"/>
            <ac:spMk id="7" creationId="{4526C6B2-8047-13F2-A598-39C593F57452}"/>
          </ac:spMkLst>
        </pc:spChg>
        <pc:spChg chg="add mod">
          <ac:chgData name="Andreas Bräsen" userId="7af54d246c158795" providerId="LiveId" clId="{49BBF892-6CFB-4B1F-90F2-C95302FE663A}" dt="2023-02-12T07:50:51.791" v="11933" actId="1036"/>
          <ac:spMkLst>
            <pc:docMk/>
            <pc:sldMk cId="1913856046" sldId="347"/>
            <ac:spMk id="8" creationId="{68A88EEA-571E-0DA5-38D4-1765DFA9DA59}"/>
          </ac:spMkLst>
        </pc:spChg>
        <pc:spChg chg="add mod">
          <ac:chgData name="Andreas Bräsen" userId="7af54d246c158795" providerId="LiveId" clId="{49BBF892-6CFB-4B1F-90F2-C95302FE663A}" dt="2023-02-12T07:50:51.791" v="11933" actId="1036"/>
          <ac:spMkLst>
            <pc:docMk/>
            <pc:sldMk cId="1913856046" sldId="347"/>
            <ac:spMk id="9" creationId="{E41182C3-788F-4F7B-EAC5-E1E95E80E8EC}"/>
          </ac:spMkLst>
        </pc:spChg>
        <pc:spChg chg="add mod">
          <ac:chgData name="Andreas Bräsen" userId="7af54d246c158795" providerId="LiveId" clId="{49BBF892-6CFB-4B1F-90F2-C95302FE663A}" dt="2023-02-12T07:50:51.791" v="11933" actId="1036"/>
          <ac:spMkLst>
            <pc:docMk/>
            <pc:sldMk cId="1913856046" sldId="347"/>
            <ac:spMk id="10" creationId="{53723FFB-3F01-9A40-B9D9-01893F84CF64}"/>
          </ac:spMkLst>
        </pc:spChg>
        <pc:spChg chg="add mod">
          <ac:chgData name="Andreas Bräsen" userId="7af54d246c158795" providerId="LiveId" clId="{49BBF892-6CFB-4B1F-90F2-C95302FE663A}" dt="2023-02-12T07:50:51.791" v="11933" actId="1036"/>
          <ac:spMkLst>
            <pc:docMk/>
            <pc:sldMk cId="1913856046" sldId="347"/>
            <ac:spMk id="11" creationId="{C2A7274A-1EF8-4D0D-48AD-AAD429600DA1}"/>
          </ac:spMkLst>
        </pc:spChg>
        <pc:spChg chg="add mod">
          <ac:chgData name="Andreas Bräsen" userId="7af54d246c158795" providerId="LiveId" clId="{49BBF892-6CFB-4B1F-90F2-C95302FE663A}" dt="2023-02-12T07:50:51.791" v="11933" actId="1036"/>
          <ac:spMkLst>
            <pc:docMk/>
            <pc:sldMk cId="1913856046" sldId="347"/>
            <ac:spMk id="12" creationId="{AEA3F127-C31C-9A8E-3037-3F7E303A3E5A}"/>
          </ac:spMkLst>
        </pc:spChg>
        <pc:spChg chg="add mod">
          <ac:chgData name="Andreas Bräsen" userId="7af54d246c158795" providerId="LiveId" clId="{49BBF892-6CFB-4B1F-90F2-C95302FE663A}" dt="2023-02-12T07:50:51.791" v="11933" actId="1036"/>
          <ac:spMkLst>
            <pc:docMk/>
            <pc:sldMk cId="1913856046" sldId="347"/>
            <ac:spMk id="13" creationId="{8FA41D93-F66C-87A3-E48D-F124B4A78669}"/>
          </ac:spMkLst>
        </pc:spChg>
        <pc:spChg chg="add mod ord">
          <ac:chgData name="Andreas Bräsen" userId="7af54d246c158795" providerId="LiveId" clId="{49BBF892-6CFB-4B1F-90F2-C95302FE663A}" dt="2023-02-12T07:51:47.760" v="11938" actId="14861"/>
          <ac:spMkLst>
            <pc:docMk/>
            <pc:sldMk cId="1913856046" sldId="347"/>
            <ac:spMk id="15" creationId="{6C2215A8-DE70-ABEB-FDC4-742F5FC9B3C8}"/>
          </ac:spMkLst>
        </pc:spChg>
        <pc:spChg chg="mod">
          <ac:chgData name="Andreas Bräsen" userId="7af54d246c158795" providerId="LiveId" clId="{49BBF892-6CFB-4B1F-90F2-C95302FE663A}" dt="2023-02-12T07:44:54.728" v="11821"/>
          <ac:spMkLst>
            <pc:docMk/>
            <pc:sldMk cId="1913856046" sldId="347"/>
            <ac:spMk id="17" creationId="{BBFC3376-9305-3456-5A58-2BAE172793D9}"/>
          </ac:spMkLst>
        </pc:spChg>
        <pc:spChg chg="mod">
          <ac:chgData name="Andreas Bräsen" userId="7af54d246c158795" providerId="LiveId" clId="{49BBF892-6CFB-4B1F-90F2-C95302FE663A}" dt="2023-02-12T07:44:54.728" v="11821"/>
          <ac:spMkLst>
            <pc:docMk/>
            <pc:sldMk cId="1913856046" sldId="347"/>
            <ac:spMk id="18" creationId="{FCA29C5E-338F-1134-AD2F-27CD5C2C6D40}"/>
          </ac:spMkLst>
        </pc:spChg>
        <pc:spChg chg="mod">
          <ac:chgData name="Andreas Bräsen" userId="7af54d246c158795" providerId="LiveId" clId="{49BBF892-6CFB-4B1F-90F2-C95302FE663A}" dt="2023-02-12T07:44:54.728" v="11821"/>
          <ac:spMkLst>
            <pc:docMk/>
            <pc:sldMk cId="1913856046" sldId="347"/>
            <ac:spMk id="19" creationId="{7CDA3C27-2F32-9693-E9C6-9AFC5B216291}"/>
          </ac:spMkLst>
        </pc:spChg>
        <pc:spChg chg="mod">
          <ac:chgData name="Andreas Bräsen" userId="7af54d246c158795" providerId="LiveId" clId="{49BBF892-6CFB-4B1F-90F2-C95302FE663A}" dt="2023-02-12T07:44:54.728" v="11821"/>
          <ac:spMkLst>
            <pc:docMk/>
            <pc:sldMk cId="1913856046" sldId="347"/>
            <ac:spMk id="20" creationId="{111E647C-AA38-3A05-6A4F-8FF180EB0D2C}"/>
          </ac:spMkLst>
        </pc:spChg>
        <pc:spChg chg="mod">
          <ac:chgData name="Andreas Bräsen" userId="7af54d246c158795" providerId="LiveId" clId="{49BBF892-6CFB-4B1F-90F2-C95302FE663A}" dt="2023-02-12T07:44:54.728" v="11821"/>
          <ac:spMkLst>
            <pc:docMk/>
            <pc:sldMk cId="1913856046" sldId="347"/>
            <ac:spMk id="21" creationId="{B0588A9C-69E8-F4EA-BAF1-BBE07AA0F6D9}"/>
          </ac:spMkLst>
        </pc:spChg>
        <pc:spChg chg="mod">
          <ac:chgData name="Andreas Bräsen" userId="7af54d246c158795" providerId="LiveId" clId="{49BBF892-6CFB-4B1F-90F2-C95302FE663A}" dt="2023-02-12T07:44:54.728" v="11821"/>
          <ac:spMkLst>
            <pc:docMk/>
            <pc:sldMk cId="1913856046" sldId="347"/>
            <ac:spMk id="22" creationId="{3FD9DA14-BCB3-0789-89B4-FF08C2A8DC05}"/>
          </ac:spMkLst>
        </pc:spChg>
        <pc:spChg chg="mod">
          <ac:chgData name="Andreas Bräsen" userId="7af54d246c158795" providerId="LiveId" clId="{49BBF892-6CFB-4B1F-90F2-C95302FE663A}" dt="2023-02-12T07:44:54.728" v="11821"/>
          <ac:spMkLst>
            <pc:docMk/>
            <pc:sldMk cId="1913856046" sldId="347"/>
            <ac:spMk id="23" creationId="{88DA4542-2BF6-7636-B83D-F653F0BABC51}"/>
          </ac:spMkLst>
        </pc:spChg>
        <pc:spChg chg="mod">
          <ac:chgData name="Andreas Bräsen" userId="7af54d246c158795" providerId="LiveId" clId="{49BBF892-6CFB-4B1F-90F2-C95302FE663A}" dt="2023-02-12T07:44:54.728" v="11821"/>
          <ac:spMkLst>
            <pc:docMk/>
            <pc:sldMk cId="1913856046" sldId="347"/>
            <ac:spMk id="24" creationId="{787D70EE-56D5-995A-8F8D-1FB8408774E6}"/>
          </ac:spMkLst>
        </pc:spChg>
        <pc:spChg chg="mod">
          <ac:chgData name="Andreas Bräsen" userId="7af54d246c158795" providerId="LiveId" clId="{49BBF892-6CFB-4B1F-90F2-C95302FE663A}" dt="2023-02-12T07:44:54.728" v="11821"/>
          <ac:spMkLst>
            <pc:docMk/>
            <pc:sldMk cId="1913856046" sldId="347"/>
            <ac:spMk id="25" creationId="{581FA54F-C817-4833-06D0-42F9D9B8100D}"/>
          </ac:spMkLst>
        </pc:spChg>
        <pc:spChg chg="mod">
          <ac:chgData name="Andreas Bräsen" userId="7af54d246c158795" providerId="LiveId" clId="{49BBF892-6CFB-4B1F-90F2-C95302FE663A}" dt="2023-02-12T07:44:54.728" v="11821"/>
          <ac:spMkLst>
            <pc:docMk/>
            <pc:sldMk cId="1913856046" sldId="347"/>
            <ac:spMk id="26" creationId="{10C789C2-CAE4-B6CA-407E-7A29D1892A4C}"/>
          </ac:spMkLst>
        </pc:spChg>
        <pc:spChg chg="mod">
          <ac:chgData name="Andreas Bräsen" userId="7af54d246c158795" providerId="LiveId" clId="{49BBF892-6CFB-4B1F-90F2-C95302FE663A}" dt="2023-02-12T07:44:54.728" v="11821"/>
          <ac:spMkLst>
            <pc:docMk/>
            <pc:sldMk cId="1913856046" sldId="347"/>
            <ac:spMk id="27" creationId="{1511AEAE-D0AE-4D3D-8159-E3E142749EE7}"/>
          </ac:spMkLst>
        </pc:spChg>
        <pc:grpChg chg="add mod">
          <ac:chgData name="Andreas Bräsen" userId="7af54d246c158795" providerId="LiveId" clId="{49BBF892-6CFB-4B1F-90F2-C95302FE663A}" dt="2023-02-12T07:50:51.791" v="11933" actId="1036"/>
          <ac:grpSpMkLst>
            <pc:docMk/>
            <pc:sldMk cId="1913856046" sldId="347"/>
            <ac:grpSpMk id="14" creationId="{D65634D7-6B13-71D9-4BDD-1E348886D48B}"/>
          </ac:grpSpMkLst>
        </pc:grpChg>
        <pc:grpChg chg="add del mod">
          <ac:chgData name="Andreas Bräsen" userId="7af54d246c158795" providerId="LiveId" clId="{49BBF892-6CFB-4B1F-90F2-C95302FE663A}" dt="2023-02-12T07:45:00.733" v="11824" actId="478"/>
          <ac:grpSpMkLst>
            <pc:docMk/>
            <pc:sldMk cId="1913856046" sldId="347"/>
            <ac:grpSpMk id="16" creationId="{7ABE837C-94FD-2548-74E3-DB2C2B533FDC}"/>
          </ac:grpSpMkLst>
        </pc:grpChg>
        <pc:picChg chg="add mod">
          <ac:chgData name="Andreas Bräsen" userId="7af54d246c158795" providerId="LiveId" clId="{49BBF892-6CFB-4B1F-90F2-C95302FE663A}" dt="2023-02-12T07:51:28.777" v="11937" actId="1076"/>
          <ac:picMkLst>
            <pc:docMk/>
            <pc:sldMk cId="1913856046" sldId="347"/>
            <ac:picMk id="6146" creationId="{34AD191E-2D7A-40B2-DB17-CAEAF69AEA3E}"/>
          </ac:picMkLst>
        </pc:picChg>
        <pc:picChg chg="add mod">
          <ac:chgData name="Andreas Bräsen" userId="7af54d246c158795" providerId="LiveId" clId="{49BBF892-6CFB-4B1F-90F2-C95302FE663A}" dt="2023-02-12T07:47:09.087" v="11855" actId="1076"/>
          <ac:picMkLst>
            <pc:docMk/>
            <pc:sldMk cId="1913856046" sldId="347"/>
            <ac:picMk id="6148" creationId="{A14F5703-FC49-4CCD-54EF-782345AF183D}"/>
          </ac:picMkLst>
        </pc:picChg>
        <pc:picChg chg="add mod">
          <ac:chgData name="Andreas Bräsen" userId="7af54d246c158795" providerId="LiveId" clId="{49BBF892-6CFB-4B1F-90F2-C95302FE663A}" dt="2023-02-12T07:47:20.749" v="11860" actId="1076"/>
          <ac:picMkLst>
            <pc:docMk/>
            <pc:sldMk cId="1913856046" sldId="347"/>
            <ac:picMk id="6150" creationId="{83709942-860B-42FF-B2A6-64664BED2499}"/>
          </ac:picMkLst>
        </pc:picChg>
        <pc:picChg chg="add mod">
          <ac:chgData name="Andreas Bräsen" userId="7af54d246c158795" providerId="LiveId" clId="{49BBF892-6CFB-4B1F-90F2-C95302FE663A}" dt="2023-02-12T07:47:13.247" v="11857" actId="1076"/>
          <ac:picMkLst>
            <pc:docMk/>
            <pc:sldMk cId="1913856046" sldId="347"/>
            <ac:picMk id="6152" creationId="{004E3CCF-E873-F9BC-61A1-277EB1A013B7}"/>
          </ac:picMkLst>
        </pc:picChg>
        <pc:picChg chg="add mod">
          <ac:chgData name="Andreas Bräsen" userId="7af54d246c158795" providerId="LiveId" clId="{49BBF892-6CFB-4B1F-90F2-C95302FE663A}" dt="2023-02-12T07:48:01.487" v="11869" actId="14100"/>
          <ac:picMkLst>
            <pc:docMk/>
            <pc:sldMk cId="1913856046" sldId="347"/>
            <ac:picMk id="6154" creationId="{45D4CECF-D0AC-103B-2CB3-7A387C253B95}"/>
          </ac:picMkLst>
        </pc:picChg>
        <pc:picChg chg="add mod">
          <ac:chgData name="Andreas Bräsen" userId="7af54d246c158795" providerId="LiveId" clId="{49BBF892-6CFB-4B1F-90F2-C95302FE663A}" dt="2023-02-12T07:48:43.894" v="11877" actId="1076"/>
          <ac:picMkLst>
            <pc:docMk/>
            <pc:sldMk cId="1913856046" sldId="347"/>
            <ac:picMk id="6156" creationId="{AE1C86A0-221F-6241-C922-F6B2B3F30FCD}"/>
          </ac:picMkLst>
        </pc:picChg>
        <pc:picChg chg="add del mod">
          <ac:chgData name="Andreas Bräsen" userId="7af54d246c158795" providerId="LiveId" clId="{49BBF892-6CFB-4B1F-90F2-C95302FE663A}" dt="2023-02-12T07:50:09.514" v="11890" actId="478"/>
          <ac:picMkLst>
            <pc:docMk/>
            <pc:sldMk cId="1913856046" sldId="347"/>
            <ac:picMk id="6158" creationId="{BD0DBC6F-F2EE-3598-FFB8-E5B46207CCD7}"/>
          </ac:picMkLst>
        </pc:picChg>
      </pc:sldChg>
      <pc:sldChg chg="delSp modSp new del mod modShow">
        <pc:chgData name="Andreas Bräsen" userId="7af54d246c158795" providerId="LiveId" clId="{49BBF892-6CFB-4B1F-90F2-C95302FE663A}" dt="2023-02-16T03:37:19.340" v="21225" actId="47"/>
        <pc:sldMkLst>
          <pc:docMk/>
          <pc:sldMk cId="982729225" sldId="348"/>
        </pc:sldMkLst>
        <pc:spChg chg="mod">
          <ac:chgData name="Andreas Bräsen" userId="7af54d246c158795" providerId="LiveId" clId="{49BBF892-6CFB-4B1F-90F2-C95302FE663A}" dt="2023-02-12T13:57:10.083" v="16171" actId="20577"/>
          <ac:spMkLst>
            <pc:docMk/>
            <pc:sldMk cId="982729225" sldId="348"/>
            <ac:spMk id="2" creationId="{C5FCB3E1-7C9B-3D7A-8CAB-69D196714C55}"/>
          </ac:spMkLst>
        </pc:spChg>
        <pc:spChg chg="del">
          <ac:chgData name="Andreas Bräsen" userId="7af54d246c158795" providerId="LiveId" clId="{49BBF892-6CFB-4B1F-90F2-C95302FE663A}" dt="2023-02-12T07:53:10.073" v="11942" actId="478"/>
          <ac:spMkLst>
            <pc:docMk/>
            <pc:sldMk cId="982729225" sldId="348"/>
            <ac:spMk id="3" creationId="{08617C38-0500-DDFA-B7A4-3185AF70BEC8}"/>
          </ac:spMkLst>
        </pc:spChg>
      </pc:sldChg>
      <pc:sldChg chg="addSp delSp modSp new mod ord">
        <pc:chgData name="Andreas Bräsen" userId="7af54d246c158795" providerId="LiveId" clId="{49BBF892-6CFB-4B1F-90F2-C95302FE663A}" dt="2023-02-15T18:17:21.848" v="20477" actId="790"/>
        <pc:sldMkLst>
          <pc:docMk/>
          <pc:sldMk cId="2219770024" sldId="349"/>
        </pc:sldMkLst>
        <pc:spChg chg="mod">
          <ac:chgData name="Andreas Bräsen" userId="7af54d246c158795" providerId="LiveId" clId="{49BBF892-6CFB-4B1F-90F2-C95302FE663A}" dt="2023-02-15T18:17:21.848" v="20477" actId="790"/>
          <ac:spMkLst>
            <pc:docMk/>
            <pc:sldMk cId="2219770024" sldId="349"/>
            <ac:spMk id="2" creationId="{DF648D21-04DE-04A5-1A4E-D3CDF22AF2ED}"/>
          </ac:spMkLst>
        </pc:spChg>
        <pc:spChg chg="del">
          <ac:chgData name="Andreas Bräsen" userId="7af54d246c158795" providerId="LiveId" clId="{49BBF892-6CFB-4B1F-90F2-C95302FE663A}" dt="2023-02-12T07:59:20.896" v="12081" actId="478"/>
          <ac:spMkLst>
            <pc:docMk/>
            <pc:sldMk cId="2219770024" sldId="349"/>
            <ac:spMk id="3" creationId="{FB5E39E4-1EBD-BD7B-F1CB-F5F563B1224F}"/>
          </ac:spMkLst>
        </pc:spChg>
        <pc:picChg chg="add mod">
          <ac:chgData name="Andreas Bräsen" userId="7af54d246c158795" providerId="LiveId" clId="{49BBF892-6CFB-4B1F-90F2-C95302FE663A}" dt="2023-02-12T08:54:11.852" v="13270" actId="1076"/>
          <ac:picMkLst>
            <pc:docMk/>
            <pc:sldMk cId="2219770024" sldId="349"/>
            <ac:picMk id="4" creationId="{8FCA6864-66F2-BE7D-F721-A352BE0F6D9C}"/>
          </ac:picMkLst>
        </pc:picChg>
      </pc:sldChg>
      <pc:sldChg chg="modSp add del mod ord modShow">
        <pc:chgData name="Andreas Bräsen" userId="7af54d246c158795" providerId="LiveId" clId="{49BBF892-6CFB-4B1F-90F2-C95302FE663A}" dt="2023-02-16T03:37:19.340" v="21225" actId="47"/>
        <pc:sldMkLst>
          <pc:docMk/>
          <pc:sldMk cId="3128363204" sldId="350"/>
        </pc:sldMkLst>
        <pc:spChg chg="mod">
          <ac:chgData name="Andreas Bräsen" userId="7af54d246c158795" providerId="LiveId" clId="{49BBF892-6CFB-4B1F-90F2-C95302FE663A}" dt="2023-02-12T08:33:17.948" v="12703"/>
          <ac:spMkLst>
            <pc:docMk/>
            <pc:sldMk cId="3128363204" sldId="350"/>
            <ac:spMk id="2" creationId="{41C8A2AE-2487-7E62-60EF-F046B5AB6C3E}"/>
          </ac:spMkLst>
        </pc:spChg>
        <pc:picChg chg="mod">
          <ac:chgData name="Andreas Bräsen" userId="7af54d246c158795" providerId="LiveId" clId="{49BBF892-6CFB-4B1F-90F2-C95302FE663A}" dt="2023-02-12T12:13:52.673" v="13969" actId="1076"/>
          <ac:picMkLst>
            <pc:docMk/>
            <pc:sldMk cId="3128363204" sldId="350"/>
            <ac:picMk id="3074" creationId="{718EA538-A9ED-71A7-CEF4-B415F6AD6AF7}"/>
          </ac:picMkLst>
        </pc:picChg>
      </pc:sldChg>
      <pc:sldChg chg="addSp delSp modSp add mod ord delAnim modAnim">
        <pc:chgData name="Andreas Bräsen" userId="7af54d246c158795" providerId="LiveId" clId="{49BBF892-6CFB-4B1F-90F2-C95302FE663A}" dt="2023-02-16T04:16:57.038" v="21228"/>
        <pc:sldMkLst>
          <pc:docMk/>
          <pc:sldMk cId="3722903033" sldId="351"/>
        </pc:sldMkLst>
        <pc:spChg chg="mod">
          <ac:chgData name="Andreas Bräsen" userId="7af54d246c158795" providerId="LiveId" clId="{49BBF892-6CFB-4B1F-90F2-C95302FE663A}" dt="2023-02-14T04:53:53.573" v="19880" actId="20577"/>
          <ac:spMkLst>
            <pc:docMk/>
            <pc:sldMk cId="3722903033" sldId="351"/>
            <ac:spMk id="2" creationId="{7E67E5DF-FFA4-45D8-6D35-97E8221BDA20}"/>
          </ac:spMkLst>
        </pc:spChg>
        <pc:spChg chg="add mod">
          <ac:chgData name="Andreas Bräsen" userId="7af54d246c158795" providerId="LiveId" clId="{49BBF892-6CFB-4B1F-90F2-C95302FE663A}" dt="2023-02-12T08:22:57.917" v="12600" actId="20577"/>
          <ac:spMkLst>
            <pc:docMk/>
            <pc:sldMk cId="3722903033" sldId="351"/>
            <ac:spMk id="3" creationId="{314B72B8-45D7-1FA6-6D2F-5426E2BA28AF}"/>
          </ac:spMkLst>
        </pc:spChg>
        <pc:spChg chg="del mod">
          <ac:chgData name="Andreas Bräsen" userId="7af54d246c158795" providerId="LiveId" clId="{49BBF892-6CFB-4B1F-90F2-C95302FE663A}" dt="2023-02-12T08:21:41.209" v="12534" actId="478"/>
          <ac:spMkLst>
            <pc:docMk/>
            <pc:sldMk cId="3722903033" sldId="351"/>
            <ac:spMk id="4" creationId="{378126B3-ED8A-F303-63E5-4D6874BE97FB}"/>
          </ac:spMkLst>
        </pc:spChg>
        <pc:grpChg chg="add mod">
          <ac:chgData name="Andreas Bräsen" userId="7af54d246c158795" providerId="LiveId" clId="{49BBF892-6CFB-4B1F-90F2-C95302FE663A}" dt="2023-02-16T04:16:35.961" v="21226" actId="164"/>
          <ac:grpSpMkLst>
            <pc:docMk/>
            <pc:sldMk cId="3722903033" sldId="351"/>
            <ac:grpSpMk id="4" creationId="{4896DA03-7764-54CB-876C-670E65A83C1C}"/>
          </ac:grpSpMkLst>
        </pc:grpChg>
        <pc:picChg chg="add mod">
          <ac:chgData name="Andreas Bräsen" userId="7af54d246c158795" providerId="LiveId" clId="{49BBF892-6CFB-4B1F-90F2-C95302FE663A}" dt="2023-02-15T19:01:51.519" v="20765" actId="1037"/>
          <ac:picMkLst>
            <pc:docMk/>
            <pc:sldMk cId="3722903033" sldId="351"/>
            <ac:picMk id="5" creationId="{4654214C-E143-0FDF-4783-EAE96DEB1E5D}"/>
          </ac:picMkLst>
        </pc:picChg>
        <pc:picChg chg="add mod">
          <ac:chgData name="Andreas Bräsen" userId="7af54d246c158795" providerId="LiveId" clId="{49BBF892-6CFB-4B1F-90F2-C95302FE663A}" dt="2023-02-16T04:16:35.961" v="21226" actId="164"/>
          <ac:picMkLst>
            <pc:docMk/>
            <pc:sldMk cId="3722903033" sldId="351"/>
            <ac:picMk id="7" creationId="{7CF2A8A0-3CDC-69CA-FEE1-249DBC4E7F09}"/>
          </ac:picMkLst>
        </pc:picChg>
        <pc:picChg chg="add del mod">
          <ac:chgData name="Andreas Bräsen" userId="7af54d246c158795" providerId="LiveId" clId="{49BBF892-6CFB-4B1F-90F2-C95302FE663A}" dt="2023-02-12T08:27:17.700" v="12683" actId="478"/>
          <ac:picMkLst>
            <pc:docMk/>
            <pc:sldMk cId="3722903033" sldId="351"/>
            <ac:picMk id="8" creationId="{CA55F6CE-1086-04B7-CE07-402DCFF1C204}"/>
          </ac:picMkLst>
        </pc:picChg>
        <pc:picChg chg="mod">
          <ac:chgData name="Andreas Bräsen" userId="7af54d246c158795" providerId="LiveId" clId="{49BBF892-6CFB-4B1F-90F2-C95302FE663A}" dt="2023-02-15T04:57:34.398" v="20326" actId="1036"/>
          <ac:picMkLst>
            <pc:docMk/>
            <pc:sldMk cId="3722903033" sldId="351"/>
            <ac:picMk id="9" creationId="{B234091D-97AC-0DCF-8C9F-E45A855F86C8}"/>
          </ac:picMkLst>
        </pc:picChg>
        <pc:cxnChg chg="del">
          <ac:chgData name="Andreas Bräsen" userId="7af54d246c158795" providerId="LiveId" clId="{49BBF892-6CFB-4B1F-90F2-C95302FE663A}" dt="2023-02-12T08:21:37.050" v="12530" actId="478"/>
          <ac:cxnSpMkLst>
            <pc:docMk/>
            <pc:sldMk cId="3722903033" sldId="351"/>
            <ac:cxnSpMk id="11" creationId="{590B2CE3-E16D-3C4B-C60D-59DCF042CAFA}"/>
          </ac:cxnSpMkLst>
        </pc:cxnChg>
        <pc:cxnChg chg="del">
          <ac:chgData name="Andreas Bräsen" userId="7af54d246c158795" providerId="LiveId" clId="{49BBF892-6CFB-4B1F-90F2-C95302FE663A}" dt="2023-02-12T08:21:39.764" v="12532" actId="478"/>
          <ac:cxnSpMkLst>
            <pc:docMk/>
            <pc:sldMk cId="3722903033" sldId="351"/>
            <ac:cxnSpMk id="12" creationId="{17F0E061-3D8C-01D5-2DC0-3CE75157FF7D}"/>
          </ac:cxnSpMkLst>
        </pc:cxnChg>
        <pc:cxnChg chg="add mod">
          <ac:chgData name="Andreas Bräsen" userId="7af54d246c158795" providerId="LiveId" clId="{49BBF892-6CFB-4B1F-90F2-C95302FE663A}" dt="2023-02-16T04:16:35.961" v="21226" actId="164"/>
          <ac:cxnSpMkLst>
            <pc:docMk/>
            <pc:sldMk cId="3722903033" sldId="351"/>
            <ac:cxnSpMk id="13" creationId="{CEEBE00B-EECE-0F99-417B-1E8A29FDFAC2}"/>
          </ac:cxnSpMkLst>
        </pc:cxnChg>
        <pc:cxnChg chg="add mod">
          <ac:chgData name="Andreas Bräsen" userId="7af54d246c158795" providerId="LiveId" clId="{49BBF892-6CFB-4B1F-90F2-C95302FE663A}" dt="2023-02-16T04:16:35.961" v="21226" actId="164"/>
          <ac:cxnSpMkLst>
            <pc:docMk/>
            <pc:sldMk cId="3722903033" sldId="351"/>
            <ac:cxnSpMk id="15" creationId="{5BF4DBC3-434A-7FE0-7035-B784FAB27801}"/>
          </ac:cxnSpMkLst>
        </pc:cxnChg>
        <pc:cxnChg chg="del">
          <ac:chgData name="Andreas Bräsen" userId="7af54d246c158795" providerId="LiveId" clId="{49BBF892-6CFB-4B1F-90F2-C95302FE663A}" dt="2023-02-12T08:21:38.531" v="12531" actId="478"/>
          <ac:cxnSpMkLst>
            <pc:docMk/>
            <pc:sldMk cId="3722903033" sldId="351"/>
            <ac:cxnSpMk id="16" creationId="{8A996BF8-0170-6CA0-1537-1D53CFCCE979}"/>
          </ac:cxnSpMkLst>
        </pc:cxnChg>
      </pc:sldChg>
      <pc:sldChg chg="modSp add mod modAnim">
        <pc:chgData name="Andreas Bräsen" userId="7af54d246c158795" providerId="LiveId" clId="{49BBF892-6CFB-4B1F-90F2-C95302FE663A}" dt="2023-02-15T19:12:49.856" v="21002"/>
        <pc:sldMkLst>
          <pc:docMk/>
          <pc:sldMk cId="3242797755" sldId="352"/>
        </pc:sldMkLst>
        <pc:spChg chg="mod">
          <ac:chgData name="Andreas Bräsen" userId="7af54d246c158795" providerId="LiveId" clId="{49BBF892-6CFB-4B1F-90F2-C95302FE663A}" dt="2023-02-12T08:38:26.320" v="12877" actId="20577"/>
          <ac:spMkLst>
            <pc:docMk/>
            <pc:sldMk cId="3242797755" sldId="352"/>
            <ac:spMk id="2" creationId="{94C3B0A8-FA0E-EDA6-D036-483748AC45DC}"/>
          </ac:spMkLst>
        </pc:spChg>
        <pc:spChg chg="mod">
          <ac:chgData name="Andreas Bräsen" userId="7af54d246c158795" providerId="LiveId" clId="{49BBF892-6CFB-4B1F-90F2-C95302FE663A}" dt="2023-02-15T18:16:47.826" v="20475" actId="20577"/>
          <ac:spMkLst>
            <pc:docMk/>
            <pc:sldMk cId="3242797755" sldId="352"/>
            <ac:spMk id="3" creationId="{AEA35F96-2A0C-6281-395E-EB63CDE7FB30}"/>
          </ac:spMkLst>
        </pc:spChg>
      </pc:sldChg>
      <pc:sldChg chg="modSp add mod ord">
        <pc:chgData name="Andreas Bräsen" userId="7af54d246c158795" providerId="LiveId" clId="{49BBF892-6CFB-4B1F-90F2-C95302FE663A}" dt="2023-02-12T08:40:14.300" v="12918"/>
        <pc:sldMkLst>
          <pc:docMk/>
          <pc:sldMk cId="3901584059" sldId="353"/>
        </pc:sldMkLst>
        <pc:spChg chg="mod">
          <ac:chgData name="Andreas Bräsen" userId="7af54d246c158795" providerId="LiveId" clId="{49BBF892-6CFB-4B1F-90F2-C95302FE663A}" dt="2023-02-12T08:39:15.594" v="12914" actId="20577"/>
          <ac:spMkLst>
            <pc:docMk/>
            <pc:sldMk cId="3901584059" sldId="353"/>
            <ac:spMk id="2" creationId="{41C8A2AE-2487-7E62-60EF-F046B5AB6C3E}"/>
          </ac:spMkLst>
        </pc:spChg>
      </pc:sldChg>
      <pc:sldChg chg="addSp delSp modSp new mod modClrScheme chgLayout">
        <pc:chgData name="Andreas Bräsen" userId="7af54d246c158795" providerId="LiveId" clId="{49BBF892-6CFB-4B1F-90F2-C95302FE663A}" dt="2023-02-15T04:53:28.899" v="20285" actId="790"/>
        <pc:sldMkLst>
          <pc:docMk/>
          <pc:sldMk cId="1985063859" sldId="354"/>
        </pc:sldMkLst>
        <pc:spChg chg="del mod ord">
          <ac:chgData name="Andreas Bräsen" userId="7af54d246c158795" providerId="LiveId" clId="{49BBF892-6CFB-4B1F-90F2-C95302FE663A}" dt="2023-02-12T08:40:33.681" v="12920" actId="700"/>
          <ac:spMkLst>
            <pc:docMk/>
            <pc:sldMk cId="1985063859" sldId="354"/>
            <ac:spMk id="2" creationId="{F50B1CCB-9362-2B4C-57C6-E15724C27DC6}"/>
          </ac:spMkLst>
        </pc:spChg>
        <pc:spChg chg="del">
          <ac:chgData name="Andreas Bräsen" userId="7af54d246c158795" providerId="LiveId" clId="{49BBF892-6CFB-4B1F-90F2-C95302FE663A}" dt="2023-02-12T08:40:33.681" v="12920" actId="700"/>
          <ac:spMkLst>
            <pc:docMk/>
            <pc:sldMk cId="1985063859" sldId="354"/>
            <ac:spMk id="3" creationId="{553926ED-4B4C-9C56-CE07-DD255256DE8B}"/>
          </ac:spMkLst>
        </pc:spChg>
        <pc:spChg chg="add mod ord">
          <ac:chgData name="Andreas Bräsen" userId="7af54d246c158795" providerId="LiveId" clId="{49BBF892-6CFB-4B1F-90F2-C95302FE663A}" dt="2023-02-15T04:53:28.899" v="20285" actId="790"/>
          <ac:spMkLst>
            <pc:docMk/>
            <pc:sldMk cId="1985063859" sldId="354"/>
            <ac:spMk id="4" creationId="{2BA806EF-96D4-7740-1666-5A321EFCCF3B}"/>
          </ac:spMkLst>
        </pc:spChg>
      </pc:sldChg>
      <pc:sldChg chg="addSp delSp modSp new mod modClrScheme chgLayout">
        <pc:chgData name="Andreas Bräsen" userId="7af54d246c158795" providerId="LiveId" clId="{49BBF892-6CFB-4B1F-90F2-C95302FE663A}" dt="2023-02-15T18:17:12.004" v="20476" actId="790"/>
        <pc:sldMkLst>
          <pc:docMk/>
          <pc:sldMk cId="7040486" sldId="355"/>
        </pc:sldMkLst>
        <pc:spChg chg="del mod ord">
          <ac:chgData name="Andreas Bräsen" userId="7af54d246c158795" providerId="LiveId" clId="{49BBF892-6CFB-4B1F-90F2-C95302FE663A}" dt="2023-02-12T08:45:05.569" v="13162" actId="700"/>
          <ac:spMkLst>
            <pc:docMk/>
            <pc:sldMk cId="7040486" sldId="355"/>
            <ac:spMk id="2" creationId="{A9DF0797-73BB-115A-D760-7B801509799A}"/>
          </ac:spMkLst>
        </pc:spChg>
        <pc:spChg chg="del">
          <ac:chgData name="Andreas Bräsen" userId="7af54d246c158795" providerId="LiveId" clId="{49BBF892-6CFB-4B1F-90F2-C95302FE663A}" dt="2023-02-12T08:45:05.569" v="13162" actId="700"/>
          <ac:spMkLst>
            <pc:docMk/>
            <pc:sldMk cId="7040486" sldId="355"/>
            <ac:spMk id="3" creationId="{75623D9D-D1C5-EC9A-CB14-035AC60F0C19}"/>
          </ac:spMkLst>
        </pc:spChg>
        <pc:spChg chg="add mod ord">
          <ac:chgData name="Andreas Bräsen" userId="7af54d246c158795" providerId="LiveId" clId="{49BBF892-6CFB-4B1F-90F2-C95302FE663A}" dt="2023-02-15T18:17:12.004" v="20476" actId="790"/>
          <ac:spMkLst>
            <pc:docMk/>
            <pc:sldMk cId="7040486" sldId="355"/>
            <ac:spMk id="4" creationId="{8C90DF1D-A7F0-4C53-FA8E-D22358A0B243}"/>
          </ac:spMkLst>
        </pc:spChg>
      </pc:sldChg>
      <pc:sldChg chg="addSp delSp modSp new mod">
        <pc:chgData name="Andreas Bräsen" userId="7af54d246c158795" providerId="LiveId" clId="{49BBF892-6CFB-4B1F-90F2-C95302FE663A}" dt="2023-02-15T04:56:19.146" v="20301" actId="790"/>
        <pc:sldMkLst>
          <pc:docMk/>
          <pc:sldMk cId="755544618" sldId="356"/>
        </pc:sldMkLst>
        <pc:spChg chg="mod">
          <ac:chgData name="Andreas Bräsen" userId="7af54d246c158795" providerId="LiveId" clId="{49BBF892-6CFB-4B1F-90F2-C95302FE663A}" dt="2023-02-15T04:56:19.146" v="20301" actId="790"/>
          <ac:spMkLst>
            <pc:docMk/>
            <pc:sldMk cId="755544618" sldId="356"/>
            <ac:spMk id="2" creationId="{D23BD031-CFB3-97C7-A2C2-4FF0A27D7C6F}"/>
          </ac:spMkLst>
        </pc:spChg>
        <pc:spChg chg="del">
          <ac:chgData name="Andreas Bräsen" userId="7af54d246c158795" providerId="LiveId" clId="{49BBF892-6CFB-4B1F-90F2-C95302FE663A}" dt="2023-02-12T08:56:25.239" v="13409" actId="478"/>
          <ac:spMkLst>
            <pc:docMk/>
            <pc:sldMk cId="755544618" sldId="356"/>
            <ac:spMk id="3" creationId="{01DCE5A9-C596-5BFF-15B3-443731AEE3C0}"/>
          </ac:spMkLst>
        </pc:spChg>
        <pc:spChg chg="add mod">
          <ac:chgData name="Andreas Bräsen" userId="7af54d246c158795" providerId="LiveId" clId="{49BBF892-6CFB-4B1F-90F2-C95302FE663A}" dt="2023-02-12T12:19:58.747" v="14407" actId="20577"/>
          <ac:spMkLst>
            <pc:docMk/>
            <pc:sldMk cId="755544618" sldId="356"/>
            <ac:spMk id="4" creationId="{1D862781-5E1F-B6E3-E91F-24D8833B718D}"/>
          </ac:spMkLst>
        </pc:spChg>
        <pc:spChg chg="add del mod">
          <ac:chgData name="Andreas Bräsen" userId="7af54d246c158795" providerId="LiveId" clId="{49BBF892-6CFB-4B1F-90F2-C95302FE663A}" dt="2023-02-12T12:23:17.206" v="14469" actId="478"/>
          <ac:spMkLst>
            <pc:docMk/>
            <pc:sldMk cId="755544618" sldId="356"/>
            <ac:spMk id="5" creationId="{FFC8E2FD-C391-BE6E-1DA3-9EE9925C5085}"/>
          </ac:spMkLst>
        </pc:spChg>
        <pc:picChg chg="add del mod">
          <ac:chgData name="Andreas Bräsen" userId="7af54d246c158795" providerId="LiveId" clId="{49BBF892-6CFB-4B1F-90F2-C95302FE663A}" dt="2023-02-12T12:23:25.446" v="14471" actId="21"/>
          <ac:picMkLst>
            <pc:docMk/>
            <pc:sldMk cId="755544618" sldId="356"/>
            <ac:picMk id="13314" creationId="{57ED9808-AB5D-F9A3-635D-3F37693831BA}"/>
          </ac:picMkLst>
        </pc:picChg>
      </pc:sldChg>
      <pc:sldChg chg="addSp delSp modSp new mod">
        <pc:chgData name="Andreas Bräsen" userId="7af54d246c158795" providerId="LiveId" clId="{49BBF892-6CFB-4B1F-90F2-C95302FE663A}" dt="2023-02-15T04:57:05.473" v="20303" actId="790"/>
        <pc:sldMkLst>
          <pc:docMk/>
          <pc:sldMk cId="753176029" sldId="357"/>
        </pc:sldMkLst>
        <pc:spChg chg="mod">
          <ac:chgData name="Andreas Bräsen" userId="7af54d246c158795" providerId="LiveId" clId="{49BBF892-6CFB-4B1F-90F2-C95302FE663A}" dt="2023-02-15T04:57:05.473" v="20303" actId="790"/>
          <ac:spMkLst>
            <pc:docMk/>
            <pc:sldMk cId="753176029" sldId="357"/>
            <ac:spMk id="2" creationId="{2E22B26A-68F5-6B62-8D1D-F4EFB56A5116}"/>
          </ac:spMkLst>
        </pc:spChg>
        <pc:spChg chg="del mod">
          <ac:chgData name="Andreas Bräsen" userId="7af54d246c158795" providerId="LiveId" clId="{49BBF892-6CFB-4B1F-90F2-C95302FE663A}" dt="2023-02-12T09:05:16.241" v="13805" actId="478"/>
          <ac:spMkLst>
            <pc:docMk/>
            <pc:sldMk cId="753176029" sldId="357"/>
            <ac:spMk id="3" creationId="{9D15E026-2A76-588C-1556-D8D6C441370E}"/>
          </ac:spMkLst>
        </pc:spChg>
        <pc:spChg chg="add mod">
          <ac:chgData name="Andreas Bräsen" userId="7af54d246c158795" providerId="LiveId" clId="{49BBF892-6CFB-4B1F-90F2-C95302FE663A}" dt="2023-02-15T04:57:05.473" v="20303" actId="790"/>
          <ac:spMkLst>
            <pc:docMk/>
            <pc:sldMk cId="753176029" sldId="357"/>
            <ac:spMk id="4" creationId="{2D8B964B-EF55-DC1E-4391-533AFBE6D391}"/>
          </ac:spMkLst>
        </pc:spChg>
      </pc:sldChg>
      <pc:sldChg chg="new del">
        <pc:chgData name="Andreas Bräsen" userId="7af54d246c158795" providerId="LiveId" clId="{49BBF892-6CFB-4B1F-90F2-C95302FE663A}" dt="2023-02-12T09:20:29.486" v="13824" actId="47"/>
        <pc:sldMkLst>
          <pc:docMk/>
          <pc:sldMk cId="938985829" sldId="358"/>
        </pc:sldMkLst>
      </pc:sldChg>
      <pc:sldChg chg="addSp delSp modSp add mod ord delAnim modAnim">
        <pc:chgData name="Andreas Bräsen" userId="7af54d246c158795" providerId="LiveId" clId="{49BBF892-6CFB-4B1F-90F2-C95302FE663A}" dt="2023-02-16T04:28:28.323" v="21447" actId="1076"/>
        <pc:sldMkLst>
          <pc:docMk/>
          <pc:sldMk cId="4092969971" sldId="358"/>
        </pc:sldMkLst>
        <pc:spChg chg="mod">
          <ac:chgData name="Andreas Bräsen" userId="7af54d246c158795" providerId="LiveId" clId="{49BBF892-6CFB-4B1F-90F2-C95302FE663A}" dt="2023-02-15T19:10:43.034" v="20930" actId="1076"/>
          <ac:spMkLst>
            <pc:docMk/>
            <pc:sldMk cId="4092969971" sldId="358"/>
            <ac:spMk id="2" creationId="{7E67E5DF-FFA4-45D8-6D35-97E8221BDA20}"/>
          </ac:spMkLst>
        </pc:spChg>
        <pc:spChg chg="mod">
          <ac:chgData name="Andreas Bräsen" userId="7af54d246c158795" providerId="LiveId" clId="{49BBF892-6CFB-4B1F-90F2-C95302FE663A}" dt="2023-02-15T05:00:07.617" v="20387" actId="790"/>
          <ac:spMkLst>
            <pc:docMk/>
            <pc:sldMk cId="4092969971" sldId="358"/>
            <ac:spMk id="3" creationId="{314B72B8-45D7-1FA6-6D2F-5426E2BA28AF}"/>
          </ac:spMkLst>
        </pc:spChg>
        <pc:spChg chg="add mod">
          <ac:chgData name="Andreas Bräsen" userId="7af54d246c158795" providerId="LiveId" clId="{49BBF892-6CFB-4B1F-90F2-C95302FE663A}" dt="2023-02-16T04:28:28.323" v="21447" actId="1076"/>
          <ac:spMkLst>
            <pc:docMk/>
            <pc:sldMk cId="4092969971" sldId="358"/>
            <ac:spMk id="5" creationId="{C0FB16BD-4DC7-6103-4F83-5F6E9C8F8F02}"/>
          </ac:spMkLst>
        </pc:spChg>
        <pc:spChg chg="add del">
          <ac:chgData name="Andreas Bräsen" userId="7af54d246c158795" providerId="LiveId" clId="{49BBF892-6CFB-4B1F-90F2-C95302FE663A}" dt="2023-02-12T09:21:36.726" v="13839"/>
          <ac:spMkLst>
            <pc:docMk/>
            <pc:sldMk cId="4092969971" sldId="358"/>
            <ac:spMk id="11" creationId="{C11764ED-9477-EA70-8158-270839B992AE}"/>
          </ac:spMkLst>
        </pc:spChg>
        <pc:spChg chg="add del">
          <ac:chgData name="Andreas Bräsen" userId="7af54d246c158795" providerId="LiveId" clId="{49BBF892-6CFB-4B1F-90F2-C95302FE663A}" dt="2023-02-12T09:21:50.377" v="13843"/>
          <ac:spMkLst>
            <pc:docMk/>
            <pc:sldMk cId="4092969971" sldId="358"/>
            <ac:spMk id="12" creationId="{FA8C0A84-8232-9285-5377-0DE43403F376}"/>
          </ac:spMkLst>
        </pc:spChg>
        <pc:spChg chg="add del mod">
          <ac:chgData name="Andreas Bräsen" userId="7af54d246c158795" providerId="LiveId" clId="{49BBF892-6CFB-4B1F-90F2-C95302FE663A}" dt="2023-02-16T04:28:24.379" v="21445" actId="478"/>
          <ac:spMkLst>
            <pc:docMk/>
            <pc:sldMk cId="4092969971" sldId="358"/>
            <ac:spMk id="16" creationId="{7B238E36-7A5A-7115-D82F-3500D97BABB3}"/>
          </ac:spMkLst>
        </pc:spChg>
        <pc:grpChg chg="add mod">
          <ac:chgData name="Andreas Bräsen" userId="7af54d246c158795" providerId="LiveId" clId="{49BBF892-6CFB-4B1F-90F2-C95302FE663A}" dt="2023-02-15T19:13:34.406" v="21004" actId="164"/>
          <ac:grpSpMkLst>
            <pc:docMk/>
            <pc:sldMk cId="4092969971" sldId="358"/>
            <ac:grpSpMk id="4" creationId="{D12F7AB5-BEB3-2CDD-CEF4-0D898CD6864A}"/>
          </ac:grpSpMkLst>
        </pc:grpChg>
        <pc:picChg chg="del">
          <ac:chgData name="Andreas Bräsen" userId="7af54d246c158795" providerId="LiveId" clId="{49BBF892-6CFB-4B1F-90F2-C95302FE663A}" dt="2023-02-12T09:20:45.965" v="13826" actId="478"/>
          <ac:picMkLst>
            <pc:docMk/>
            <pc:sldMk cId="4092969971" sldId="358"/>
            <ac:picMk id="5" creationId="{4654214C-E143-0FDF-4783-EAE96DEB1E5D}"/>
          </ac:picMkLst>
        </pc:picChg>
        <pc:picChg chg="add mod">
          <ac:chgData name="Andreas Bräsen" userId="7af54d246c158795" providerId="LiveId" clId="{49BBF892-6CFB-4B1F-90F2-C95302FE663A}" dt="2023-02-15T19:13:34.406" v="21004" actId="164"/>
          <ac:picMkLst>
            <pc:docMk/>
            <pc:sldMk cId="4092969971" sldId="358"/>
            <ac:picMk id="6" creationId="{E06E333C-514C-FAF3-C521-511D5072BD99}"/>
          </ac:picMkLst>
        </pc:picChg>
        <pc:picChg chg="mod">
          <ac:chgData name="Andreas Bräsen" userId="7af54d246c158795" providerId="LiveId" clId="{49BBF892-6CFB-4B1F-90F2-C95302FE663A}" dt="2023-02-15T19:11:04.382" v="20953" actId="1035"/>
          <ac:picMkLst>
            <pc:docMk/>
            <pc:sldMk cId="4092969971" sldId="358"/>
            <ac:picMk id="7" creationId="{7CF2A8A0-3CDC-69CA-FEE1-249DBC4E7F09}"/>
          </ac:picMkLst>
        </pc:picChg>
        <pc:picChg chg="mod">
          <ac:chgData name="Andreas Bräsen" userId="7af54d246c158795" providerId="LiveId" clId="{49BBF892-6CFB-4B1F-90F2-C95302FE663A}" dt="2023-02-15T19:11:04.382" v="20953" actId="1035"/>
          <ac:picMkLst>
            <pc:docMk/>
            <pc:sldMk cId="4092969971" sldId="358"/>
            <ac:picMk id="9" creationId="{B234091D-97AC-0DCF-8C9F-E45A855F86C8}"/>
          </ac:picMkLst>
        </pc:picChg>
        <pc:picChg chg="add mod">
          <ac:chgData name="Andreas Bräsen" userId="7af54d246c158795" providerId="LiveId" clId="{49BBF892-6CFB-4B1F-90F2-C95302FE663A}" dt="2023-02-15T19:13:34.406" v="21004" actId="164"/>
          <ac:picMkLst>
            <pc:docMk/>
            <pc:sldMk cId="4092969971" sldId="358"/>
            <ac:picMk id="10" creationId="{F181A7BA-3C10-D2B9-804F-99769C9F4D49}"/>
          </ac:picMkLst>
        </pc:picChg>
        <pc:picChg chg="add mod">
          <ac:chgData name="Andreas Bräsen" userId="7af54d246c158795" providerId="LiveId" clId="{49BBF892-6CFB-4B1F-90F2-C95302FE663A}" dt="2023-02-15T19:11:04.382" v="20953" actId="1035"/>
          <ac:picMkLst>
            <pc:docMk/>
            <pc:sldMk cId="4092969971" sldId="358"/>
            <ac:picMk id="14" creationId="{A839B587-371F-B0CD-EF23-3048D5F2FBC9}"/>
          </ac:picMkLst>
        </pc:picChg>
        <pc:cxnChg chg="add mod">
          <ac:chgData name="Andreas Bräsen" userId="7af54d246c158795" providerId="LiveId" clId="{49BBF892-6CFB-4B1F-90F2-C95302FE663A}" dt="2023-02-15T19:11:04.382" v="20953" actId="1035"/>
          <ac:cxnSpMkLst>
            <pc:docMk/>
            <pc:sldMk cId="4092969971" sldId="358"/>
            <ac:cxnSpMk id="17" creationId="{C2024BA6-C7F7-E497-7AEE-6FC6E3DB973A}"/>
          </ac:cxnSpMkLst>
        </pc:cxnChg>
        <pc:cxnChg chg="add mod">
          <ac:chgData name="Andreas Bräsen" userId="7af54d246c158795" providerId="LiveId" clId="{49BBF892-6CFB-4B1F-90F2-C95302FE663A}" dt="2023-02-15T19:11:04.382" v="20953" actId="1035"/>
          <ac:cxnSpMkLst>
            <pc:docMk/>
            <pc:sldMk cId="4092969971" sldId="358"/>
            <ac:cxnSpMk id="18" creationId="{861D1F1B-1065-51E2-06F2-8B60326E8724}"/>
          </ac:cxnSpMkLst>
        </pc:cxnChg>
        <pc:cxnChg chg="add mod">
          <ac:chgData name="Andreas Bräsen" userId="7af54d246c158795" providerId="LiveId" clId="{49BBF892-6CFB-4B1F-90F2-C95302FE663A}" dt="2023-02-15T19:13:34.406" v="21004" actId="164"/>
          <ac:cxnSpMkLst>
            <pc:docMk/>
            <pc:sldMk cId="4092969971" sldId="358"/>
            <ac:cxnSpMk id="19" creationId="{A2572311-EA17-7FD5-ED43-C1EEB09607B6}"/>
          </ac:cxnSpMkLst>
        </pc:cxnChg>
        <pc:cxnChg chg="add mod">
          <ac:chgData name="Andreas Bräsen" userId="7af54d246c158795" providerId="LiveId" clId="{49BBF892-6CFB-4B1F-90F2-C95302FE663A}" dt="2023-02-15T19:13:34.406" v="21004" actId="164"/>
          <ac:cxnSpMkLst>
            <pc:docMk/>
            <pc:sldMk cId="4092969971" sldId="358"/>
            <ac:cxnSpMk id="23" creationId="{16D7CE9D-FDEB-97A8-00DD-39AAC42FF627}"/>
          </ac:cxnSpMkLst>
        </pc:cxnChg>
      </pc:sldChg>
      <pc:sldChg chg="addSp delSp modSp new mod ord modAnim">
        <pc:chgData name="Andreas Bräsen" userId="7af54d246c158795" providerId="LiveId" clId="{49BBF892-6CFB-4B1F-90F2-C95302FE663A}" dt="2023-02-16T04:23:38.672" v="21434" actId="5793"/>
        <pc:sldMkLst>
          <pc:docMk/>
          <pc:sldMk cId="946502584" sldId="359"/>
        </pc:sldMkLst>
        <pc:spChg chg="mod">
          <ac:chgData name="Andreas Bräsen" userId="7af54d246c158795" providerId="LiveId" clId="{49BBF892-6CFB-4B1F-90F2-C95302FE663A}" dt="2023-02-16T04:23:38.672" v="21434" actId="5793"/>
          <ac:spMkLst>
            <pc:docMk/>
            <pc:sldMk cId="946502584" sldId="359"/>
            <ac:spMk id="2" creationId="{63FABE32-CF0B-4FB0-4D0B-F69C62A9A3D8}"/>
          </ac:spMkLst>
        </pc:spChg>
        <pc:spChg chg="del">
          <ac:chgData name="Andreas Bräsen" userId="7af54d246c158795" providerId="LiveId" clId="{49BBF892-6CFB-4B1F-90F2-C95302FE663A}" dt="2023-02-12T11:37:42.375" v="13930" actId="478"/>
          <ac:spMkLst>
            <pc:docMk/>
            <pc:sldMk cId="946502584" sldId="359"/>
            <ac:spMk id="3" creationId="{38889441-6359-A066-10FB-6056C662CD09}"/>
          </ac:spMkLst>
        </pc:spChg>
        <pc:spChg chg="add mod">
          <ac:chgData name="Andreas Bräsen" userId="7af54d246c158795" providerId="LiveId" clId="{49BBF892-6CFB-4B1F-90F2-C95302FE663A}" dt="2023-02-12T11:40:01.898" v="13952" actId="1076"/>
          <ac:spMkLst>
            <pc:docMk/>
            <pc:sldMk cId="946502584" sldId="359"/>
            <ac:spMk id="6" creationId="{5673A1A0-BB18-C1D8-469F-878B26106DF7}"/>
          </ac:spMkLst>
        </pc:spChg>
        <pc:picChg chg="add mod">
          <ac:chgData name="Andreas Bräsen" userId="7af54d246c158795" providerId="LiveId" clId="{49BBF892-6CFB-4B1F-90F2-C95302FE663A}" dt="2023-02-12T11:40:01.898" v="13952" actId="1076"/>
          <ac:picMkLst>
            <pc:docMk/>
            <pc:sldMk cId="946502584" sldId="359"/>
            <ac:picMk id="4" creationId="{1571034C-0405-7768-2965-A41EA8D40B92}"/>
          </ac:picMkLst>
        </pc:picChg>
        <pc:picChg chg="add mod">
          <ac:chgData name="Andreas Bräsen" userId="7af54d246c158795" providerId="LiveId" clId="{49BBF892-6CFB-4B1F-90F2-C95302FE663A}" dt="2023-02-12T11:40:01.898" v="13952" actId="1076"/>
          <ac:picMkLst>
            <pc:docMk/>
            <pc:sldMk cId="946502584" sldId="359"/>
            <ac:picMk id="5" creationId="{231CF459-63A4-2824-C20B-4A59A63D9998}"/>
          </ac:picMkLst>
        </pc:picChg>
        <pc:picChg chg="add mod">
          <ac:chgData name="Andreas Bräsen" userId="7af54d246c158795" providerId="LiveId" clId="{49BBF892-6CFB-4B1F-90F2-C95302FE663A}" dt="2023-02-12T11:40:01.898" v="13952" actId="1076"/>
          <ac:picMkLst>
            <pc:docMk/>
            <pc:sldMk cId="946502584" sldId="359"/>
            <ac:picMk id="8" creationId="{AD0B6D03-9A9A-3EA9-4FCA-D71B8AF53776}"/>
          </ac:picMkLst>
        </pc:picChg>
      </pc:sldChg>
      <pc:sldChg chg="addSp delSp modSp new mod ord modAnim">
        <pc:chgData name="Andreas Bräsen" userId="7af54d246c158795" providerId="LiveId" clId="{49BBF892-6CFB-4B1F-90F2-C95302FE663A}" dt="2023-02-12T12:41:15.898" v="15138"/>
        <pc:sldMkLst>
          <pc:docMk/>
          <pc:sldMk cId="1906113160" sldId="360"/>
        </pc:sldMkLst>
        <pc:spChg chg="mod">
          <ac:chgData name="Andreas Bräsen" userId="7af54d246c158795" providerId="LiveId" clId="{49BBF892-6CFB-4B1F-90F2-C95302FE663A}" dt="2023-02-12T12:38:14.174" v="15050" actId="20577"/>
          <ac:spMkLst>
            <pc:docMk/>
            <pc:sldMk cId="1906113160" sldId="360"/>
            <ac:spMk id="2" creationId="{5589A756-D69E-53D1-7EF7-DAB5692D71C5}"/>
          </ac:spMkLst>
        </pc:spChg>
        <pc:spChg chg="del">
          <ac:chgData name="Andreas Bräsen" userId="7af54d246c158795" providerId="LiveId" clId="{49BBF892-6CFB-4B1F-90F2-C95302FE663A}" dt="2023-02-12T12:24:51.527" v="14560" actId="478"/>
          <ac:spMkLst>
            <pc:docMk/>
            <pc:sldMk cId="1906113160" sldId="360"/>
            <ac:spMk id="3" creationId="{8F18AFC4-2ACC-022B-70E6-87515EB4D2F6}"/>
          </ac:spMkLst>
        </pc:spChg>
        <pc:spChg chg="add del mod">
          <ac:chgData name="Andreas Bräsen" userId="7af54d246c158795" providerId="LiveId" clId="{49BBF892-6CFB-4B1F-90F2-C95302FE663A}" dt="2023-02-12T12:25:11.317" v="14569" actId="478"/>
          <ac:spMkLst>
            <pc:docMk/>
            <pc:sldMk cId="1906113160" sldId="360"/>
            <ac:spMk id="4" creationId="{9B8AA31A-60B8-08B5-215F-61C36FD6537E}"/>
          </ac:spMkLst>
        </pc:spChg>
        <pc:picChg chg="add del mod">
          <ac:chgData name="Andreas Bräsen" userId="7af54d246c158795" providerId="LiveId" clId="{49BBF892-6CFB-4B1F-90F2-C95302FE663A}" dt="2023-02-12T12:37:22.024" v="15036" actId="21"/>
          <ac:picMkLst>
            <pc:docMk/>
            <pc:sldMk cId="1906113160" sldId="360"/>
            <ac:picMk id="15362" creationId="{7F7AC986-D95C-D91C-A03C-2CD571474D8D}"/>
          </ac:picMkLst>
        </pc:picChg>
        <pc:picChg chg="add mod">
          <ac:chgData name="Andreas Bräsen" userId="7af54d246c158795" providerId="LiveId" clId="{49BBF892-6CFB-4B1F-90F2-C95302FE663A}" dt="2023-02-12T12:38:19.154" v="15051" actId="1076"/>
          <ac:picMkLst>
            <pc:docMk/>
            <pc:sldMk cId="1906113160" sldId="360"/>
            <ac:picMk id="15364" creationId="{5667E5B1-0AE2-710E-5971-CED07C4E6108}"/>
          </ac:picMkLst>
        </pc:picChg>
      </pc:sldChg>
      <pc:sldChg chg="addSp delSp modSp new mod modClrScheme modAnim chgLayout modNotesTx">
        <pc:chgData name="Andreas Bräsen" userId="7af54d246c158795" providerId="LiveId" clId="{49BBF892-6CFB-4B1F-90F2-C95302FE663A}" dt="2023-02-15T04:59:01.604" v="20385" actId="20577"/>
        <pc:sldMkLst>
          <pc:docMk/>
          <pc:sldMk cId="3988587698" sldId="361"/>
        </pc:sldMkLst>
        <pc:spChg chg="del mod ord">
          <ac:chgData name="Andreas Bräsen" userId="7af54d246c158795" providerId="LiveId" clId="{49BBF892-6CFB-4B1F-90F2-C95302FE663A}" dt="2023-02-12T12:29:31.975" v="14584" actId="700"/>
          <ac:spMkLst>
            <pc:docMk/>
            <pc:sldMk cId="3988587698" sldId="361"/>
            <ac:spMk id="2" creationId="{C38A456B-6324-2691-D1C0-B822E6E2A06E}"/>
          </ac:spMkLst>
        </pc:spChg>
        <pc:spChg chg="del">
          <ac:chgData name="Andreas Bräsen" userId="7af54d246c158795" providerId="LiveId" clId="{49BBF892-6CFB-4B1F-90F2-C95302FE663A}" dt="2023-02-12T12:29:31.975" v="14584" actId="700"/>
          <ac:spMkLst>
            <pc:docMk/>
            <pc:sldMk cId="3988587698" sldId="361"/>
            <ac:spMk id="3" creationId="{1B59CD13-C882-D7F5-0CC3-B071B047A0EF}"/>
          </ac:spMkLst>
        </pc:spChg>
        <pc:spChg chg="add del mod ord">
          <ac:chgData name="Andreas Bräsen" userId="7af54d246c158795" providerId="LiveId" clId="{49BBF892-6CFB-4B1F-90F2-C95302FE663A}" dt="2023-02-12T12:31:06.659" v="14870" actId="700"/>
          <ac:spMkLst>
            <pc:docMk/>
            <pc:sldMk cId="3988587698" sldId="361"/>
            <ac:spMk id="4" creationId="{293672A7-44AA-968F-C9FF-81709285757C}"/>
          </ac:spMkLst>
        </pc:spChg>
        <pc:spChg chg="add mod ord">
          <ac:chgData name="Andreas Bräsen" userId="7af54d246c158795" providerId="LiveId" clId="{49BBF892-6CFB-4B1F-90F2-C95302FE663A}" dt="2023-02-15T04:58:03.246" v="20332" actId="20577"/>
          <ac:spMkLst>
            <pc:docMk/>
            <pc:sldMk cId="3988587698" sldId="361"/>
            <ac:spMk id="5" creationId="{CF924909-825A-F611-5834-ED4E9F8ED244}"/>
          </ac:spMkLst>
        </pc:spChg>
        <pc:spChg chg="add mod ord">
          <ac:chgData name="Andreas Bräsen" userId="7af54d246c158795" providerId="LiveId" clId="{49BBF892-6CFB-4B1F-90F2-C95302FE663A}" dt="2023-02-15T04:58:53.410" v="20379" actId="20577"/>
          <ac:spMkLst>
            <pc:docMk/>
            <pc:sldMk cId="3988587698" sldId="361"/>
            <ac:spMk id="6" creationId="{44585085-7CE7-9A82-2ECB-905DEA25BA2C}"/>
          </ac:spMkLst>
        </pc:spChg>
      </pc:sldChg>
      <pc:sldChg chg="addSp delSp modSp new mod">
        <pc:chgData name="Andreas Bräsen" userId="7af54d246c158795" providerId="LiveId" clId="{49BBF892-6CFB-4B1F-90F2-C95302FE663A}" dt="2023-02-15T18:59:07.671" v="20727" actId="14100"/>
        <pc:sldMkLst>
          <pc:docMk/>
          <pc:sldMk cId="650578079" sldId="362"/>
        </pc:sldMkLst>
        <pc:spChg chg="mod">
          <ac:chgData name="Andreas Bräsen" userId="7af54d246c158795" providerId="LiveId" clId="{49BBF892-6CFB-4B1F-90F2-C95302FE663A}" dt="2023-02-15T18:59:07.671" v="20727" actId="14100"/>
          <ac:spMkLst>
            <pc:docMk/>
            <pc:sldMk cId="650578079" sldId="362"/>
            <ac:spMk id="2" creationId="{57F31F3E-2695-9456-7D68-390636371C34}"/>
          </ac:spMkLst>
        </pc:spChg>
        <pc:spChg chg="del">
          <ac:chgData name="Andreas Bräsen" userId="7af54d246c158795" providerId="LiveId" clId="{49BBF892-6CFB-4B1F-90F2-C95302FE663A}" dt="2023-02-12T12:36:24.121" v="15029" actId="478"/>
          <ac:spMkLst>
            <pc:docMk/>
            <pc:sldMk cId="650578079" sldId="362"/>
            <ac:spMk id="3" creationId="{5B19C13E-2F2F-6A1A-89F1-86E86DFE6F42}"/>
          </ac:spMkLst>
        </pc:spChg>
        <pc:picChg chg="add mod">
          <ac:chgData name="Andreas Bräsen" userId="7af54d246c158795" providerId="LiveId" clId="{49BBF892-6CFB-4B1F-90F2-C95302FE663A}" dt="2023-02-12T12:36:31.173" v="15033" actId="1076"/>
          <ac:picMkLst>
            <pc:docMk/>
            <pc:sldMk cId="650578079" sldId="362"/>
            <ac:picMk id="16386" creationId="{AC47642D-E15D-B7A6-0E1A-D86281F5CE0C}"/>
          </ac:picMkLst>
        </pc:picChg>
      </pc:sldChg>
      <pc:sldChg chg="addSp delSp modSp new mod modAnim modShow">
        <pc:chgData name="Andreas Bräsen" userId="7af54d246c158795" providerId="LiveId" clId="{49BBF892-6CFB-4B1F-90F2-C95302FE663A}" dt="2023-02-15T18:59:37.011" v="20739"/>
        <pc:sldMkLst>
          <pc:docMk/>
          <pc:sldMk cId="2367823665" sldId="363"/>
        </pc:sldMkLst>
        <pc:spChg chg="mod">
          <ac:chgData name="Andreas Bräsen" userId="7af54d246c158795" providerId="LiveId" clId="{49BBF892-6CFB-4B1F-90F2-C95302FE663A}" dt="2023-02-15T18:59:30.914" v="20738" actId="14100"/>
          <ac:spMkLst>
            <pc:docMk/>
            <pc:sldMk cId="2367823665" sldId="363"/>
            <ac:spMk id="2" creationId="{C56BFC21-552D-6D6F-C279-C14417FF4F07}"/>
          </ac:spMkLst>
        </pc:spChg>
        <pc:spChg chg="del">
          <ac:chgData name="Andreas Bräsen" userId="7af54d246c158795" providerId="LiveId" clId="{49BBF892-6CFB-4B1F-90F2-C95302FE663A}" dt="2023-02-12T12:37:39.536" v="15039" actId="478"/>
          <ac:spMkLst>
            <pc:docMk/>
            <pc:sldMk cId="2367823665" sldId="363"/>
            <ac:spMk id="3" creationId="{5F188983-7B94-81F1-635D-21226F4703A6}"/>
          </ac:spMkLst>
        </pc:spChg>
        <pc:picChg chg="add mod">
          <ac:chgData name="Andreas Bräsen" userId="7af54d246c158795" providerId="LiveId" clId="{49BBF892-6CFB-4B1F-90F2-C95302FE663A}" dt="2023-02-12T12:37:31.361" v="15038"/>
          <ac:picMkLst>
            <pc:docMk/>
            <pc:sldMk cId="2367823665" sldId="363"/>
            <ac:picMk id="4" creationId="{049ADA68-CE9D-413D-3AD7-E619493DAAD0}"/>
          </ac:picMkLst>
        </pc:picChg>
      </pc:sldChg>
      <pc:sldChg chg="addSp delSp modSp new mod modAnim">
        <pc:chgData name="Andreas Bräsen" userId="7af54d246c158795" providerId="LiveId" clId="{49BBF892-6CFB-4B1F-90F2-C95302FE663A}" dt="2023-02-15T18:58:57.491" v="20722" actId="20577"/>
        <pc:sldMkLst>
          <pc:docMk/>
          <pc:sldMk cId="1213459407" sldId="364"/>
        </pc:sldMkLst>
        <pc:spChg chg="mod">
          <ac:chgData name="Andreas Bräsen" userId="7af54d246c158795" providerId="LiveId" clId="{49BBF892-6CFB-4B1F-90F2-C95302FE663A}" dt="2023-02-15T18:58:57.491" v="20722" actId="20577"/>
          <ac:spMkLst>
            <pc:docMk/>
            <pc:sldMk cId="1213459407" sldId="364"/>
            <ac:spMk id="2" creationId="{6C757C89-7FF2-AF50-4192-9EEBEEBC9BD9}"/>
          </ac:spMkLst>
        </pc:spChg>
        <pc:spChg chg="del">
          <ac:chgData name="Andreas Bräsen" userId="7af54d246c158795" providerId="LiveId" clId="{49BBF892-6CFB-4B1F-90F2-C95302FE663A}" dt="2023-02-12T12:38:47.968" v="15053" actId="478"/>
          <ac:spMkLst>
            <pc:docMk/>
            <pc:sldMk cId="1213459407" sldId="364"/>
            <ac:spMk id="3" creationId="{A788B0DE-1EEF-83EB-82F5-590545C5C543}"/>
          </ac:spMkLst>
        </pc:spChg>
        <pc:spChg chg="add mod">
          <ac:chgData name="Andreas Bräsen" userId="7af54d246c158795" providerId="LiveId" clId="{49BBF892-6CFB-4B1F-90F2-C95302FE663A}" dt="2023-02-12T12:40:36.621" v="15136" actId="1582"/>
          <ac:spMkLst>
            <pc:docMk/>
            <pc:sldMk cId="1213459407" sldId="364"/>
            <ac:spMk id="4" creationId="{BA1C03B6-AF8A-19D3-2C56-43303088C738}"/>
          </ac:spMkLst>
        </pc:spChg>
        <pc:spChg chg="add mod">
          <ac:chgData name="Andreas Bräsen" userId="7af54d246c158795" providerId="LiveId" clId="{49BBF892-6CFB-4B1F-90F2-C95302FE663A}" dt="2023-02-12T12:42:21.289" v="15156" actId="208"/>
          <ac:spMkLst>
            <pc:docMk/>
            <pc:sldMk cId="1213459407" sldId="364"/>
            <ac:spMk id="5" creationId="{2C575F96-2BFB-8E10-2BEB-4FA652599070}"/>
          </ac:spMkLst>
        </pc:spChg>
        <pc:picChg chg="add mod">
          <ac:chgData name="Andreas Bräsen" userId="7af54d246c158795" providerId="LiveId" clId="{49BBF892-6CFB-4B1F-90F2-C95302FE663A}" dt="2023-02-12T12:40:00.643" v="15131" actId="1076"/>
          <ac:picMkLst>
            <pc:docMk/>
            <pc:sldMk cId="1213459407" sldId="364"/>
            <ac:picMk id="17410" creationId="{8C7FCC3F-CCC0-72E2-C41A-F00DA8787A8E}"/>
          </ac:picMkLst>
        </pc:picChg>
      </pc:sldChg>
      <pc:sldChg chg="addSp delSp modSp new mod delAnim modAnim chgLayout">
        <pc:chgData name="Andreas Bräsen" userId="7af54d246c158795" providerId="LiveId" clId="{49BBF892-6CFB-4B1F-90F2-C95302FE663A}" dt="2023-02-15T19:09:28.607" v="20845" actId="20577"/>
        <pc:sldMkLst>
          <pc:docMk/>
          <pc:sldMk cId="2122176423" sldId="365"/>
        </pc:sldMkLst>
        <pc:spChg chg="add del mod ord">
          <ac:chgData name="Andreas Bräsen" userId="7af54d246c158795" providerId="LiveId" clId="{49BBF892-6CFB-4B1F-90F2-C95302FE663A}" dt="2023-02-15T19:04:07.290" v="20768" actId="700"/>
          <ac:spMkLst>
            <pc:docMk/>
            <pc:sldMk cId="2122176423" sldId="365"/>
            <ac:spMk id="2" creationId="{2A2B781C-FB31-7727-9375-2BA95A72D84E}"/>
          </ac:spMkLst>
        </pc:spChg>
        <pc:spChg chg="del mod">
          <ac:chgData name="Andreas Bräsen" userId="7af54d246c158795" providerId="LiveId" clId="{49BBF892-6CFB-4B1F-90F2-C95302FE663A}" dt="2023-02-12T12:55:29.522" v="15330" actId="478"/>
          <ac:spMkLst>
            <pc:docMk/>
            <pc:sldMk cId="2122176423" sldId="365"/>
            <ac:spMk id="2" creationId="{4E8B1726-68A2-63B9-09C3-14D4A9019E85}"/>
          </ac:spMkLst>
        </pc:spChg>
        <pc:spChg chg="add mod">
          <ac:chgData name="Andreas Bräsen" userId="7af54d246c158795" providerId="LiveId" clId="{49BBF892-6CFB-4B1F-90F2-C95302FE663A}" dt="2023-02-15T19:09:28.607" v="20845" actId="20577"/>
          <ac:spMkLst>
            <pc:docMk/>
            <pc:sldMk cId="2122176423" sldId="365"/>
            <ac:spMk id="3" creationId="{6C626235-787D-9286-8646-9DF43DD9CB55}"/>
          </ac:spMkLst>
        </pc:spChg>
        <pc:spChg chg="del">
          <ac:chgData name="Andreas Bräsen" userId="7af54d246c158795" providerId="LiveId" clId="{49BBF892-6CFB-4B1F-90F2-C95302FE663A}" dt="2023-02-12T12:54:37.009" v="15329" actId="478"/>
          <ac:spMkLst>
            <pc:docMk/>
            <pc:sldMk cId="2122176423" sldId="365"/>
            <ac:spMk id="3" creationId="{9BDF3A38-E463-AB57-2ABB-73BF3566F4B2}"/>
          </ac:spMkLst>
        </pc:spChg>
        <pc:spChg chg="add del mod">
          <ac:chgData name="Andreas Bräsen" userId="7af54d246c158795" providerId="LiveId" clId="{49BBF892-6CFB-4B1F-90F2-C95302FE663A}" dt="2023-02-15T19:09:00.437" v="20835" actId="478"/>
          <ac:spMkLst>
            <pc:docMk/>
            <pc:sldMk cId="2122176423" sldId="365"/>
            <ac:spMk id="5" creationId="{12D5EF70-449B-95BB-BF93-B1A63A253A24}"/>
          </ac:spMkLst>
        </pc:spChg>
        <pc:spChg chg="add del mod">
          <ac:chgData name="Andreas Bräsen" userId="7af54d246c158795" providerId="LiveId" clId="{49BBF892-6CFB-4B1F-90F2-C95302FE663A}" dt="2023-02-12T12:55:32.073" v="15331" actId="478"/>
          <ac:spMkLst>
            <pc:docMk/>
            <pc:sldMk cId="2122176423" sldId="365"/>
            <ac:spMk id="5" creationId="{B2C13267-D2C5-C03C-20FE-FC0AAB335074}"/>
          </ac:spMkLst>
        </pc:spChg>
        <pc:spChg chg="add del mod ord">
          <ac:chgData name="Andreas Bräsen" userId="7af54d246c158795" providerId="LiveId" clId="{49BBF892-6CFB-4B1F-90F2-C95302FE663A}" dt="2023-02-15T19:08:29.344" v="20826" actId="478"/>
          <ac:spMkLst>
            <pc:docMk/>
            <pc:sldMk cId="2122176423" sldId="365"/>
            <ac:spMk id="6" creationId="{340FF6C4-1D72-A5F5-A592-E59238592E47}"/>
          </ac:spMkLst>
        </pc:spChg>
        <pc:spChg chg="add mod">
          <ac:chgData name="Andreas Bräsen" userId="7af54d246c158795" providerId="LiveId" clId="{49BBF892-6CFB-4B1F-90F2-C95302FE663A}" dt="2023-02-15T19:07:13.564" v="20821"/>
          <ac:spMkLst>
            <pc:docMk/>
            <pc:sldMk cId="2122176423" sldId="365"/>
            <ac:spMk id="7" creationId="{8D179540-28D9-6DD2-AE5C-02FA1CB7C176}"/>
          </ac:spMkLst>
        </pc:spChg>
        <pc:spChg chg="add mod">
          <ac:chgData name="Andreas Bräsen" userId="7af54d246c158795" providerId="LiveId" clId="{49BBF892-6CFB-4B1F-90F2-C95302FE663A}" dt="2023-02-15T19:08:51.831" v="20834" actId="113"/>
          <ac:spMkLst>
            <pc:docMk/>
            <pc:sldMk cId="2122176423" sldId="365"/>
            <ac:spMk id="9" creationId="{0BFBC085-49F0-9518-BEDD-541373F0AF4E}"/>
          </ac:spMkLst>
        </pc:spChg>
        <pc:picChg chg="add mod">
          <ac:chgData name="Andreas Bräsen" userId="7af54d246c158795" providerId="LiveId" clId="{49BBF892-6CFB-4B1F-90F2-C95302FE663A}" dt="2023-02-15T19:04:51.671" v="20812" actId="1076"/>
          <ac:picMkLst>
            <pc:docMk/>
            <pc:sldMk cId="2122176423" sldId="365"/>
            <ac:picMk id="19458" creationId="{363084E8-659B-B88E-379D-F142F0C68187}"/>
          </ac:picMkLst>
        </pc:picChg>
      </pc:sldChg>
      <pc:sldChg chg="addSp delSp modSp new mod delAnim modAnim">
        <pc:chgData name="Andreas Bräsen" userId="7af54d246c158795" providerId="LiveId" clId="{49BBF892-6CFB-4B1F-90F2-C95302FE663A}" dt="2023-02-16T04:27:24.774" v="21444" actId="1076"/>
        <pc:sldMkLst>
          <pc:docMk/>
          <pc:sldMk cId="1480439105" sldId="366"/>
        </pc:sldMkLst>
        <pc:spChg chg="mod">
          <ac:chgData name="Andreas Bräsen" userId="7af54d246c158795" providerId="LiveId" clId="{49BBF892-6CFB-4B1F-90F2-C95302FE663A}" dt="2023-02-15T19:10:05.599" v="20888" actId="1076"/>
          <ac:spMkLst>
            <pc:docMk/>
            <pc:sldMk cId="1480439105" sldId="366"/>
            <ac:spMk id="2" creationId="{321E4086-6DB5-8282-A4B3-7EDB7683B705}"/>
          </ac:spMkLst>
        </pc:spChg>
        <pc:spChg chg="add mod">
          <ac:chgData name="Andreas Bräsen" userId="7af54d246c158795" providerId="LiveId" clId="{49BBF892-6CFB-4B1F-90F2-C95302FE663A}" dt="2023-02-16T04:25:30.970" v="21436"/>
          <ac:spMkLst>
            <pc:docMk/>
            <pc:sldMk cId="1480439105" sldId="366"/>
            <ac:spMk id="3" creationId="{1BFC2B5D-8094-3110-1768-69C99A3537AD}"/>
          </ac:spMkLst>
        </pc:spChg>
        <pc:spChg chg="del">
          <ac:chgData name="Andreas Bräsen" userId="7af54d246c158795" providerId="LiveId" clId="{49BBF892-6CFB-4B1F-90F2-C95302FE663A}" dt="2023-02-12T13:05:17.235" v="15435" actId="478"/>
          <ac:spMkLst>
            <pc:docMk/>
            <pc:sldMk cId="1480439105" sldId="366"/>
            <ac:spMk id="3" creationId="{7D57E549-3125-6D42-D6EC-9DE699B731C8}"/>
          </ac:spMkLst>
        </pc:spChg>
        <pc:spChg chg="add del mod">
          <ac:chgData name="Andreas Bräsen" userId="7af54d246c158795" providerId="LiveId" clId="{49BBF892-6CFB-4B1F-90F2-C95302FE663A}" dt="2023-02-16T04:25:30.623" v="21435" actId="478"/>
          <ac:spMkLst>
            <pc:docMk/>
            <pc:sldMk cId="1480439105" sldId="366"/>
            <ac:spMk id="6" creationId="{1703A486-53AF-7276-A87B-79F1BF043942}"/>
          </ac:spMkLst>
        </pc:spChg>
        <pc:picChg chg="add del mod">
          <ac:chgData name="Andreas Bräsen" userId="7af54d246c158795" providerId="LiveId" clId="{49BBF892-6CFB-4B1F-90F2-C95302FE663A}" dt="2023-02-16T04:27:10.138" v="21438" actId="478"/>
          <ac:picMkLst>
            <pc:docMk/>
            <pc:sldMk cId="1480439105" sldId="366"/>
            <ac:picMk id="5" creationId="{40B24089-C70B-C01B-B077-E7DC9B7BBE60}"/>
          </ac:picMkLst>
        </pc:picChg>
        <pc:picChg chg="add del mod">
          <ac:chgData name="Andreas Bräsen" userId="7af54d246c158795" providerId="LiveId" clId="{49BBF892-6CFB-4B1F-90F2-C95302FE663A}" dt="2023-02-14T19:26:32.826" v="19905" actId="478"/>
          <ac:picMkLst>
            <pc:docMk/>
            <pc:sldMk cId="1480439105" sldId="366"/>
            <ac:picMk id="7" creationId="{D9F0D5EF-F22D-12AB-5062-582006E88504}"/>
          </ac:picMkLst>
        </pc:picChg>
        <pc:picChg chg="add mod">
          <ac:chgData name="Andreas Bräsen" userId="7af54d246c158795" providerId="LiveId" clId="{49BBF892-6CFB-4B1F-90F2-C95302FE663A}" dt="2023-02-16T04:27:24.774" v="21444" actId="1076"/>
          <ac:picMkLst>
            <pc:docMk/>
            <pc:sldMk cId="1480439105" sldId="366"/>
            <ac:picMk id="7" creationId="{E6B80C27-3D3C-D531-D85A-18C7A489D730}"/>
          </ac:picMkLst>
        </pc:picChg>
      </pc:sldChg>
      <pc:sldChg chg="modSp new mod">
        <pc:chgData name="Andreas Bräsen" userId="7af54d246c158795" providerId="LiveId" clId="{49BBF892-6CFB-4B1F-90F2-C95302FE663A}" dt="2023-02-15T19:14:20.741" v="21011" actId="6549"/>
        <pc:sldMkLst>
          <pc:docMk/>
          <pc:sldMk cId="238497100" sldId="367"/>
        </pc:sldMkLst>
        <pc:spChg chg="mod">
          <ac:chgData name="Andreas Bräsen" userId="7af54d246c158795" providerId="LiveId" clId="{49BBF892-6CFB-4B1F-90F2-C95302FE663A}" dt="2023-02-15T19:14:20.741" v="21011" actId="6549"/>
          <ac:spMkLst>
            <pc:docMk/>
            <pc:sldMk cId="238497100" sldId="367"/>
            <ac:spMk id="2" creationId="{6A407A60-2C40-14CC-15EF-202468309D0C}"/>
          </ac:spMkLst>
        </pc:spChg>
        <pc:spChg chg="mod">
          <ac:chgData name="Andreas Bräsen" userId="7af54d246c158795" providerId="LiveId" clId="{49BBF892-6CFB-4B1F-90F2-C95302FE663A}" dt="2023-02-15T18:19:16.399" v="20481" actId="790"/>
          <ac:spMkLst>
            <pc:docMk/>
            <pc:sldMk cId="238497100" sldId="367"/>
            <ac:spMk id="3" creationId="{E40663D3-092B-EF61-9E0F-83C15F0D74B2}"/>
          </ac:spMkLst>
        </pc:spChg>
      </pc:sldChg>
      <pc:sldChg chg="addSp delSp modSp new mod modAnim">
        <pc:chgData name="Andreas Bräsen" userId="7af54d246c158795" providerId="LiveId" clId="{49BBF892-6CFB-4B1F-90F2-C95302FE663A}" dt="2023-02-15T19:12:40.122" v="21001"/>
        <pc:sldMkLst>
          <pc:docMk/>
          <pc:sldMk cId="1776603491" sldId="368"/>
        </pc:sldMkLst>
        <pc:spChg chg="mod">
          <ac:chgData name="Andreas Bräsen" userId="7af54d246c158795" providerId="LiveId" clId="{49BBF892-6CFB-4B1F-90F2-C95302FE663A}" dt="2023-02-15T19:11:58.651" v="20997" actId="20577"/>
          <ac:spMkLst>
            <pc:docMk/>
            <pc:sldMk cId="1776603491" sldId="368"/>
            <ac:spMk id="2" creationId="{DD223AA0-7CFC-10C8-305D-E1EF4CD9D29F}"/>
          </ac:spMkLst>
        </pc:spChg>
        <pc:spChg chg="add del mod">
          <ac:chgData name="Andreas Bräsen" userId="7af54d246c158795" providerId="LiveId" clId="{49BBF892-6CFB-4B1F-90F2-C95302FE663A}" dt="2023-02-12T13:27:15.984" v="15792" actId="20577"/>
          <ac:spMkLst>
            <pc:docMk/>
            <pc:sldMk cId="1776603491" sldId="368"/>
            <ac:spMk id="3" creationId="{E5C962F5-2715-F275-3DB5-ABE37C6A40AE}"/>
          </ac:spMkLst>
        </pc:spChg>
        <pc:spChg chg="add del mod">
          <ac:chgData name="Andreas Bräsen" userId="7af54d246c158795" providerId="LiveId" clId="{49BBF892-6CFB-4B1F-90F2-C95302FE663A}" dt="2023-02-12T13:26:30.684" v="15730" actId="478"/>
          <ac:spMkLst>
            <pc:docMk/>
            <pc:sldMk cId="1776603491" sldId="368"/>
            <ac:spMk id="5" creationId="{81F08277-BBA3-0FEB-36DA-B829190580FB}"/>
          </ac:spMkLst>
        </pc:spChg>
        <pc:spChg chg="add mod">
          <ac:chgData name="Andreas Bräsen" userId="7af54d246c158795" providerId="LiveId" clId="{49BBF892-6CFB-4B1F-90F2-C95302FE663A}" dt="2023-02-12T13:27:37.300" v="15803" actId="1076"/>
          <ac:spMkLst>
            <pc:docMk/>
            <pc:sldMk cId="1776603491" sldId="368"/>
            <ac:spMk id="6" creationId="{956780BA-B96A-F598-7F8B-8DC1EDA0E3E2}"/>
          </ac:spMkLst>
        </pc:spChg>
      </pc:sldChg>
      <pc:sldChg chg="addSp delSp modSp new mod">
        <pc:chgData name="Andreas Bräsen" userId="7af54d246c158795" providerId="LiveId" clId="{49BBF892-6CFB-4B1F-90F2-C95302FE663A}" dt="2023-02-15T19:13:56.884" v="21006" actId="20577"/>
        <pc:sldMkLst>
          <pc:docMk/>
          <pc:sldMk cId="2520833972" sldId="369"/>
        </pc:sldMkLst>
        <pc:spChg chg="mod">
          <ac:chgData name="Andreas Bräsen" userId="7af54d246c158795" providerId="LiveId" clId="{49BBF892-6CFB-4B1F-90F2-C95302FE663A}" dt="2023-02-15T19:13:56.884" v="21006" actId="20577"/>
          <ac:spMkLst>
            <pc:docMk/>
            <pc:sldMk cId="2520833972" sldId="369"/>
            <ac:spMk id="2" creationId="{B0F94C64-2FCA-67EF-A12B-2C0065010C7B}"/>
          </ac:spMkLst>
        </pc:spChg>
        <pc:spChg chg="del">
          <ac:chgData name="Andreas Bräsen" userId="7af54d246c158795" providerId="LiveId" clId="{49BBF892-6CFB-4B1F-90F2-C95302FE663A}" dt="2023-02-12T13:29:12.210" v="15924" actId="478"/>
          <ac:spMkLst>
            <pc:docMk/>
            <pc:sldMk cId="2520833972" sldId="369"/>
            <ac:spMk id="3" creationId="{5D42ED44-C35C-9D56-1F1C-64B4DD336009}"/>
          </ac:spMkLst>
        </pc:spChg>
        <pc:spChg chg="add mod">
          <ac:chgData name="Andreas Bräsen" userId="7af54d246c158795" providerId="LiveId" clId="{49BBF892-6CFB-4B1F-90F2-C95302FE663A}" dt="2023-02-15T18:19:07.701" v="20480" actId="790"/>
          <ac:spMkLst>
            <pc:docMk/>
            <pc:sldMk cId="2520833972" sldId="369"/>
            <ac:spMk id="6" creationId="{0AAA7F61-741D-1D45-469B-0010E3F2D0AD}"/>
          </ac:spMkLst>
        </pc:spChg>
        <pc:picChg chg="add mod">
          <ac:chgData name="Andreas Bräsen" userId="7af54d246c158795" providerId="LiveId" clId="{49BBF892-6CFB-4B1F-90F2-C95302FE663A}" dt="2023-02-12T13:29:20.426" v="15928" actId="1076"/>
          <ac:picMkLst>
            <pc:docMk/>
            <pc:sldMk cId="2520833972" sldId="369"/>
            <ac:picMk id="5" creationId="{1B8CE707-BF88-9C57-C956-D7647ED62902}"/>
          </ac:picMkLst>
        </pc:picChg>
      </pc:sldChg>
      <pc:sldChg chg="addSp delSp modSp new mod">
        <pc:chgData name="Andreas Bräsen" userId="7af54d246c158795" providerId="LiveId" clId="{49BBF892-6CFB-4B1F-90F2-C95302FE663A}" dt="2023-02-15T19:15:05.956" v="21030" actId="108"/>
        <pc:sldMkLst>
          <pc:docMk/>
          <pc:sldMk cId="1997971750" sldId="370"/>
        </pc:sldMkLst>
        <pc:spChg chg="mod">
          <ac:chgData name="Andreas Bräsen" userId="7af54d246c158795" providerId="LiveId" clId="{49BBF892-6CFB-4B1F-90F2-C95302FE663A}" dt="2023-02-15T19:15:05.956" v="21030" actId="108"/>
          <ac:spMkLst>
            <pc:docMk/>
            <pc:sldMk cId="1997971750" sldId="370"/>
            <ac:spMk id="2" creationId="{985EEA78-4410-FFBE-599E-309CA3BB478F}"/>
          </ac:spMkLst>
        </pc:spChg>
        <pc:spChg chg="del">
          <ac:chgData name="Andreas Bräsen" userId="7af54d246c158795" providerId="LiveId" clId="{49BBF892-6CFB-4B1F-90F2-C95302FE663A}" dt="2023-02-12T13:35:54.067" v="15970" actId="478"/>
          <ac:spMkLst>
            <pc:docMk/>
            <pc:sldMk cId="1997971750" sldId="370"/>
            <ac:spMk id="3" creationId="{7C9064C6-5068-545D-2A4D-E6CFF53694BC}"/>
          </ac:spMkLst>
        </pc:spChg>
        <pc:spChg chg="add mod">
          <ac:chgData name="Andreas Bräsen" userId="7af54d246c158795" providerId="LiveId" clId="{49BBF892-6CFB-4B1F-90F2-C95302FE663A}" dt="2023-02-15T18:19:25.070" v="20482" actId="790"/>
          <ac:spMkLst>
            <pc:docMk/>
            <pc:sldMk cId="1997971750" sldId="370"/>
            <ac:spMk id="6" creationId="{F245797F-E482-62BE-4D7B-225C66D2CB0D}"/>
          </ac:spMkLst>
        </pc:spChg>
        <pc:spChg chg="add mod">
          <ac:chgData name="Andreas Bräsen" userId="7af54d246c158795" providerId="LiveId" clId="{49BBF892-6CFB-4B1F-90F2-C95302FE663A}" dt="2023-02-15T18:19:25.070" v="20482" actId="790"/>
          <ac:spMkLst>
            <pc:docMk/>
            <pc:sldMk cId="1997971750" sldId="370"/>
            <ac:spMk id="7" creationId="{D0E0C036-CB2E-EF41-3CCB-476590C3FADC}"/>
          </ac:spMkLst>
        </pc:spChg>
        <pc:spChg chg="add del mod">
          <ac:chgData name="Andreas Bräsen" userId="7af54d246c158795" providerId="LiveId" clId="{49BBF892-6CFB-4B1F-90F2-C95302FE663A}" dt="2023-02-12T13:38:55.904" v="15997" actId="478"/>
          <ac:spMkLst>
            <pc:docMk/>
            <pc:sldMk cId="1997971750" sldId="370"/>
            <ac:spMk id="8" creationId="{94B55BB0-0663-E5AA-C5A0-F28539662041}"/>
          </ac:spMkLst>
        </pc:spChg>
        <pc:picChg chg="add">
          <ac:chgData name="Andreas Bräsen" userId="7af54d246c158795" providerId="LiveId" clId="{49BBF892-6CFB-4B1F-90F2-C95302FE663A}" dt="2023-02-12T13:35:54.943" v="15971" actId="22"/>
          <ac:picMkLst>
            <pc:docMk/>
            <pc:sldMk cId="1997971750" sldId="370"/>
            <ac:picMk id="5" creationId="{6DFE4658-1B78-526A-F2BD-C61534548BE2}"/>
          </ac:picMkLst>
        </pc:picChg>
      </pc:sldChg>
      <pc:sldChg chg="delSp modSp new del mod">
        <pc:chgData name="Andreas Bräsen" userId="7af54d246c158795" providerId="LiveId" clId="{49BBF892-6CFB-4B1F-90F2-C95302FE663A}" dt="2023-02-12T13:57:18.636" v="16172" actId="47"/>
        <pc:sldMkLst>
          <pc:docMk/>
          <pc:sldMk cId="2999124832" sldId="371"/>
        </pc:sldMkLst>
        <pc:spChg chg="mod">
          <ac:chgData name="Andreas Bräsen" userId="7af54d246c158795" providerId="LiveId" clId="{49BBF892-6CFB-4B1F-90F2-C95302FE663A}" dt="2023-02-12T13:53:36.508" v="16151" actId="1076"/>
          <ac:spMkLst>
            <pc:docMk/>
            <pc:sldMk cId="2999124832" sldId="371"/>
            <ac:spMk id="2" creationId="{F7171A8E-8363-968F-594F-19124AED495C}"/>
          </ac:spMkLst>
        </pc:spChg>
        <pc:spChg chg="del">
          <ac:chgData name="Andreas Bräsen" userId="7af54d246c158795" providerId="LiveId" clId="{49BBF892-6CFB-4B1F-90F2-C95302FE663A}" dt="2023-02-12T13:53:13.452" v="16118" actId="478"/>
          <ac:spMkLst>
            <pc:docMk/>
            <pc:sldMk cId="2999124832" sldId="371"/>
            <ac:spMk id="3" creationId="{A7D02771-47A7-C3D7-F8E2-8EF5CD2A8DA2}"/>
          </ac:spMkLst>
        </pc:spChg>
      </pc:sldChg>
      <pc:sldChg chg="addSp delSp modSp new mod ord modShow modNotesTx">
        <pc:chgData name="Andreas Bräsen" userId="7af54d246c158795" providerId="LiveId" clId="{49BBF892-6CFB-4B1F-90F2-C95302FE663A}" dt="2023-02-12T14:23:22.597" v="16663" actId="729"/>
        <pc:sldMkLst>
          <pc:docMk/>
          <pc:sldMk cId="3708007166" sldId="371"/>
        </pc:sldMkLst>
        <pc:spChg chg="mod">
          <ac:chgData name="Andreas Bräsen" userId="7af54d246c158795" providerId="LiveId" clId="{49BBF892-6CFB-4B1F-90F2-C95302FE663A}" dt="2023-02-12T14:06:12.421" v="16357" actId="20577"/>
          <ac:spMkLst>
            <pc:docMk/>
            <pc:sldMk cId="3708007166" sldId="371"/>
            <ac:spMk id="2" creationId="{249473C6-AE2E-EFCC-5354-EE1B72298058}"/>
          </ac:spMkLst>
        </pc:spChg>
        <pc:spChg chg="del">
          <ac:chgData name="Andreas Bräsen" userId="7af54d246c158795" providerId="LiveId" clId="{49BBF892-6CFB-4B1F-90F2-C95302FE663A}" dt="2023-02-12T14:00:10.899" v="16174" actId="22"/>
          <ac:spMkLst>
            <pc:docMk/>
            <pc:sldMk cId="3708007166" sldId="371"/>
            <ac:spMk id="3" creationId="{47BB1A29-CD72-BAF6-CA35-8CF64FEC524D}"/>
          </ac:spMkLst>
        </pc:spChg>
        <pc:spChg chg="add del mod">
          <ac:chgData name="Andreas Bräsen" userId="7af54d246c158795" providerId="LiveId" clId="{49BBF892-6CFB-4B1F-90F2-C95302FE663A}" dt="2023-02-12T14:00:46.226" v="16180" actId="478"/>
          <ac:spMkLst>
            <pc:docMk/>
            <pc:sldMk cId="3708007166" sldId="371"/>
            <ac:spMk id="7" creationId="{99B4041B-D5C1-DD8E-D367-91022728F0D4}"/>
          </ac:spMkLst>
        </pc:spChg>
        <pc:spChg chg="add mod">
          <ac:chgData name="Andreas Bräsen" userId="7af54d246c158795" providerId="LiveId" clId="{49BBF892-6CFB-4B1F-90F2-C95302FE663A}" dt="2023-02-12T14:01:35.718" v="16218" actId="208"/>
          <ac:spMkLst>
            <pc:docMk/>
            <pc:sldMk cId="3708007166" sldId="371"/>
            <ac:spMk id="10" creationId="{8B758729-765A-3651-2509-5C3F455A752F}"/>
          </ac:spMkLst>
        </pc:spChg>
        <pc:spChg chg="add mod">
          <ac:chgData name="Andreas Bräsen" userId="7af54d246c158795" providerId="LiveId" clId="{49BBF892-6CFB-4B1F-90F2-C95302FE663A}" dt="2023-02-12T14:02:41.534" v="16269" actId="1076"/>
          <ac:spMkLst>
            <pc:docMk/>
            <pc:sldMk cId="3708007166" sldId="371"/>
            <ac:spMk id="11" creationId="{D45467A9-BDFB-18EF-048D-457D50AE1177}"/>
          </ac:spMkLst>
        </pc:spChg>
        <pc:picChg chg="add del mod ord">
          <ac:chgData name="Andreas Bräsen" userId="7af54d246c158795" providerId="LiveId" clId="{49BBF892-6CFB-4B1F-90F2-C95302FE663A}" dt="2023-02-12T14:00:43.609" v="16179" actId="478"/>
          <ac:picMkLst>
            <pc:docMk/>
            <pc:sldMk cId="3708007166" sldId="371"/>
            <ac:picMk id="5" creationId="{1319CD2D-155A-D775-0CC7-7ECD57E14675}"/>
          </ac:picMkLst>
        </pc:picChg>
        <pc:picChg chg="add mod">
          <ac:chgData name="Andreas Bräsen" userId="7af54d246c158795" providerId="LiveId" clId="{49BBF892-6CFB-4B1F-90F2-C95302FE663A}" dt="2023-02-12T14:02:36.729" v="16268" actId="1076"/>
          <ac:picMkLst>
            <pc:docMk/>
            <pc:sldMk cId="3708007166" sldId="371"/>
            <ac:picMk id="9" creationId="{4CA3C547-CED2-38CB-B791-11C2D781A0D3}"/>
          </ac:picMkLst>
        </pc:picChg>
      </pc:sldChg>
      <pc:sldChg chg="addSp delSp modSp new mod modClrScheme chgLayout">
        <pc:chgData name="Andreas Bräsen" userId="7af54d246c158795" providerId="LiveId" clId="{49BBF892-6CFB-4B1F-90F2-C95302FE663A}" dt="2023-02-12T14:10:56.766" v="16417" actId="20577"/>
        <pc:sldMkLst>
          <pc:docMk/>
          <pc:sldMk cId="140395384" sldId="372"/>
        </pc:sldMkLst>
        <pc:spChg chg="del mod ord">
          <ac:chgData name="Andreas Bräsen" userId="7af54d246c158795" providerId="LiveId" clId="{49BBF892-6CFB-4B1F-90F2-C95302FE663A}" dt="2023-02-12T14:09:14.274" v="16360" actId="700"/>
          <ac:spMkLst>
            <pc:docMk/>
            <pc:sldMk cId="140395384" sldId="372"/>
            <ac:spMk id="2" creationId="{3B83CD54-CA6B-3C1C-E2F3-BFAA76F7D027}"/>
          </ac:spMkLst>
        </pc:spChg>
        <pc:spChg chg="del">
          <ac:chgData name="Andreas Bräsen" userId="7af54d246c158795" providerId="LiveId" clId="{49BBF892-6CFB-4B1F-90F2-C95302FE663A}" dt="2023-02-12T14:09:14.274" v="16360" actId="700"/>
          <ac:spMkLst>
            <pc:docMk/>
            <pc:sldMk cId="140395384" sldId="372"/>
            <ac:spMk id="3" creationId="{5A99C7CE-1E4D-67CB-6679-669EB65DB51D}"/>
          </ac:spMkLst>
        </pc:spChg>
        <pc:spChg chg="add del mod ord">
          <ac:chgData name="Andreas Bräsen" userId="7af54d246c158795" providerId="LiveId" clId="{49BBF892-6CFB-4B1F-90F2-C95302FE663A}" dt="2023-02-12T14:09:27.721" v="16364" actId="478"/>
          <ac:spMkLst>
            <pc:docMk/>
            <pc:sldMk cId="140395384" sldId="372"/>
            <ac:spMk id="4" creationId="{0277A84E-1199-5292-C6E1-61B5657FD0AF}"/>
          </ac:spMkLst>
        </pc:spChg>
        <pc:spChg chg="add mod">
          <ac:chgData name="Andreas Bräsen" userId="7af54d246c158795" providerId="LiveId" clId="{49BBF892-6CFB-4B1F-90F2-C95302FE663A}" dt="2023-02-12T14:10:56.766" v="16417" actId="20577"/>
          <ac:spMkLst>
            <pc:docMk/>
            <pc:sldMk cId="140395384" sldId="372"/>
            <ac:spMk id="7" creationId="{588C5968-8E9A-4EDF-B940-02917835A2D1}"/>
          </ac:spMkLst>
        </pc:spChg>
        <pc:picChg chg="add mod">
          <ac:chgData name="Andreas Bräsen" userId="7af54d246c158795" providerId="LiveId" clId="{49BBF892-6CFB-4B1F-90F2-C95302FE663A}" dt="2023-02-12T14:09:34.607" v="16366" actId="1076"/>
          <ac:picMkLst>
            <pc:docMk/>
            <pc:sldMk cId="140395384" sldId="372"/>
            <ac:picMk id="6" creationId="{571C855B-5C3B-2BD9-666E-2F9ACD2E31D2}"/>
          </ac:picMkLst>
        </pc:picChg>
      </pc:sldChg>
      <pc:sldChg chg="addSp modSp new mod">
        <pc:chgData name="Andreas Bräsen" userId="7af54d246c158795" providerId="LiveId" clId="{49BBF892-6CFB-4B1F-90F2-C95302FE663A}" dt="2023-02-15T18:29:58.005" v="20559" actId="790"/>
        <pc:sldMkLst>
          <pc:docMk/>
          <pc:sldMk cId="1905863440" sldId="373"/>
        </pc:sldMkLst>
        <pc:spChg chg="mod">
          <ac:chgData name="Andreas Bräsen" userId="7af54d246c158795" providerId="LiveId" clId="{49BBF892-6CFB-4B1F-90F2-C95302FE663A}" dt="2023-02-15T18:29:58.005" v="20559" actId="790"/>
          <ac:spMkLst>
            <pc:docMk/>
            <pc:sldMk cId="1905863440" sldId="373"/>
            <ac:spMk id="2" creationId="{00390A4E-0621-88F4-7F85-C797FE39F9E1}"/>
          </ac:spMkLst>
        </pc:spChg>
        <pc:spChg chg="add mod">
          <ac:chgData name="Andreas Bräsen" userId="7af54d246c158795" providerId="LiveId" clId="{49BBF892-6CFB-4B1F-90F2-C95302FE663A}" dt="2023-02-15T18:29:58.005" v="20559" actId="790"/>
          <ac:spMkLst>
            <pc:docMk/>
            <pc:sldMk cId="1905863440" sldId="373"/>
            <ac:spMk id="3" creationId="{DAD34DCB-4C45-5332-8EBE-88170A786B53}"/>
          </ac:spMkLst>
        </pc:spChg>
        <pc:spChg chg="add mod">
          <ac:chgData name="Andreas Bräsen" userId="7af54d246c158795" providerId="LiveId" clId="{49BBF892-6CFB-4B1F-90F2-C95302FE663A}" dt="2023-02-15T18:29:58.005" v="20559" actId="790"/>
          <ac:spMkLst>
            <pc:docMk/>
            <pc:sldMk cId="1905863440" sldId="373"/>
            <ac:spMk id="4" creationId="{AC66A686-F727-A82E-8F1E-497D0FBC7F61}"/>
          </ac:spMkLst>
        </pc:spChg>
        <pc:spChg chg="add mod">
          <ac:chgData name="Andreas Bräsen" userId="7af54d246c158795" providerId="LiveId" clId="{49BBF892-6CFB-4B1F-90F2-C95302FE663A}" dt="2023-02-15T18:29:58.005" v="20559" actId="790"/>
          <ac:spMkLst>
            <pc:docMk/>
            <pc:sldMk cId="1905863440" sldId="373"/>
            <ac:spMk id="5" creationId="{34EA7E27-4FF0-FD4E-F179-0363C16DA49B}"/>
          </ac:spMkLst>
        </pc:spChg>
        <pc:spChg chg="add mod">
          <ac:chgData name="Andreas Bräsen" userId="7af54d246c158795" providerId="LiveId" clId="{49BBF892-6CFB-4B1F-90F2-C95302FE663A}" dt="2023-02-15T18:29:58.005" v="20559" actId="790"/>
          <ac:spMkLst>
            <pc:docMk/>
            <pc:sldMk cId="1905863440" sldId="373"/>
            <ac:spMk id="6" creationId="{F4FE88BA-B48B-E74E-447D-56897B96FFCC}"/>
          </ac:spMkLst>
        </pc:spChg>
      </pc:sldChg>
      <pc:sldChg chg="modSp add mod ord">
        <pc:chgData name="Andreas Bräsen" userId="7af54d246c158795" providerId="LiveId" clId="{49BBF892-6CFB-4B1F-90F2-C95302FE663A}" dt="2023-02-15T18:33:10.920" v="20659" actId="1076"/>
        <pc:sldMkLst>
          <pc:docMk/>
          <pc:sldMk cId="1256766956" sldId="374"/>
        </pc:sldMkLst>
        <pc:spChg chg="mod">
          <ac:chgData name="Andreas Bräsen" userId="7af54d246c158795" providerId="LiveId" clId="{49BBF892-6CFB-4B1F-90F2-C95302FE663A}" dt="2023-02-15T18:33:10.920" v="20659" actId="1076"/>
          <ac:spMkLst>
            <pc:docMk/>
            <pc:sldMk cId="1256766956" sldId="374"/>
            <ac:spMk id="2" creationId="{7E67E5DF-FFA4-45D8-6D35-97E8221BDA20}"/>
          </ac:spMkLst>
        </pc:spChg>
        <pc:spChg chg="mod">
          <ac:chgData name="Andreas Bräsen" userId="7af54d246c158795" providerId="LiveId" clId="{49BBF892-6CFB-4B1F-90F2-C95302FE663A}" dt="2023-02-15T18:32:10.946" v="20563" actId="790"/>
          <ac:spMkLst>
            <pc:docMk/>
            <pc:sldMk cId="1256766956" sldId="374"/>
            <ac:spMk id="3" creationId="{314B72B8-45D7-1FA6-6D2F-5426E2BA28AF}"/>
          </ac:spMkLst>
        </pc:spChg>
        <pc:spChg chg="mod">
          <ac:chgData name="Andreas Bräsen" userId="7af54d246c158795" providerId="LiveId" clId="{49BBF892-6CFB-4B1F-90F2-C95302FE663A}" dt="2023-02-15T18:32:10.946" v="20563" actId="790"/>
          <ac:spMkLst>
            <pc:docMk/>
            <pc:sldMk cId="1256766956" sldId="374"/>
            <ac:spMk id="16" creationId="{7B238E36-7A5A-7115-D82F-3500D97BABB3}"/>
          </ac:spMkLst>
        </pc:spChg>
      </pc:sldChg>
      <pc:sldChg chg="addSp delSp modSp new mod">
        <pc:chgData name="Andreas Bräsen" userId="7af54d246c158795" providerId="LiveId" clId="{49BBF892-6CFB-4B1F-90F2-C95302FE663A}" dt="2023-02-12T14:35:21.743" v="16897" actId="20577"/>
        <pc:sldMkLst>
          <pc:docMk/>
          <pc:sldMk cId="2237691176" sldId="375"/>
        </pc:sldMkLst>
        <pc:spChg chg="mod">
          <ac:chgData name="Andreas Bräsen" userId="7af54d246c158795" providerId="LiveId" clId="{49BBF892-6CFB-4B1F-90F2-C95302FE663A}" dt="2023-02-12T14:35:21.743" v="16897" actId="20577"/>
          <ac:spMkLst>
            <pc:docMk/>
            <pc:sldMk cId="2237691176" sldId="375"/>
            <ac:spMk id="2" creationId="{9F465454-AB23-BEEE-678D-4B1F791CE95D}"/>
          </ac:spMkLst>
        </pc:spChg>
        <pc:spChg chg="del">
          <ac:chgData name="Andreas Bräsen" userId="7af54d246c158795" providerId="LiveId" clId="{49BBF892-6CFB-4B1F-90F2-C95302FE663A}" dt="2023-02-12T14:34:20.537" v="16889" actId="478"/>
          <ac:spMkLst>
            <pc:docMk/>
            <pc:sldMk cId="2237691176" sldId="375"/>
            <ac:spMk id="3" creationId="{59FA96E5-9682-11DC-5B5D-2EB04EC97441}"/>
          </ac:spMkLst>
        </pc:spChg>
        <pc:spChg chg="add mod">
          <ac:chgData name="Andreas Bräsen" userId="7af54d246c158795" providerId="LiveId" clId="{49BBF892-6CFB-4B1F-90F2-C95302FE663A}" dt="2023-02-12T14:34:47.106" v="16892" actId="1076"/>
          <ac:spMkLst>
            <pc:docMk/>
            <pc:sldMk cId="2237691176" sldId="375"/>
            <ac:spMk id="7" creationId="{8F1AA53D-BCEC-D7B1-5613-02894BB0881E}"/>
          </ac:spMkLst>
        </pc:spChg>
        <pc:picChg chg="add mod">
          <ac:chgData name="Andreas Bräsen" userId="7af54d246c158795" providerId="LiveId" clId="{49BBF892-6CFB-4B1F-90F2-C95302FE663A}" dt="2023-02-12T14:35:01.433" v="16896" actId="1076"/>
          <ac:picMkLst>
            <pc:docMk/>
            <pc:sldMk cId="2237691176" sldId="375"/>
            <ac:picMk id="5" creationId="{5812F7CB-C255-5CCB-B02C-FC868D3D9744}"/>
          </ac:picMkLst>
        </pc:picChg>
      </pc:sldChg>
      <pc:sldChg chg="addSp delSp modSp new mod modAnim">
        <pc:chgData name="Andreas Bräsen" userId="7af54d246c158795" providerId="LiveId" clId="{49BBF892-6CFB-4B1F-90F2-C95302FE663A}" dt="2023-02-15T19:25:30.026" v="21090"/>
        <pc:sldMkLst>
          <pc:docMk/>
          <pc:sldMk cId="4213681660" sldId="376"/>
        </pc:sldMkLst>
        <pc:spChg chg="mod">
          <ac:chgData name="Andreas Bräsen" userId="7af54d246c158795" providerId="LiveId" clId="{49BBF892-6CFB-4B1F-90F2-C95302FE663A}" dt="2023-02-12T14:38:19.562" v="17011" actId="20577"/>
          <ac:spMkLst>
            <pc:docMk/>
            <pc:sldMk cId="4213681660" sldId="376"/>
            <ac:spMk id="2" creationId="{669F0F8F-DA53-DAC9-0B41-BE81B89EDAEB}"/>
          </ac:spMkLst>
        </pc:spChg>
        <pc:spChg chg="del">
          <ac:chgData name="Andreas Bräsen" userId="7af54d246c158795" providerId="LiveId" clId="{49BBF892-6CFB-4B1F-90F2-C95302FE663A}" dt="2023-02-12T14:38:16.039" v="17009" actId="478"/>
          <ac:spMkLst>
            <pc:docMk/>
            <pc:sldMk cId="4213681660" sldId="376"/>
            <ac:spMk id="3" creationId="{D23EBDD3-5442-E417-E5FC-CF6CF68AB4B7}"/>
          </ac:spMkLst>
        </pc:spChg>
        <pc:spChg chg="add mod">
          <ac:chgData name="Andreas Bräsen" userId="7af54d246c158795" providerId="LiveId" clId="{49BBF892-6CFB-4B1F-90F2-C95302FE663A}" dt="2023-02-15T18:34:29.397" v="20660" actId="13926"/>
          <ac:spMkLst>
            <pc:docMk/>
            <pc:sldMk cId="4213681660" sldId="376"/>
            <ac:spMk id="4" creationId="{0B623C5E-A688-2C2B-C004-5E4A8E8E67F3}"/>
          </ac:spMkLst>
        </pc:spChg>
        <pc:spChg chg="add mod">
          <ac:chgData name="Andreas Bräsen" userId="7af54d246c158795" providerId="LiveId" clId="{49BBF892-6CFB-4B1F-90F2-C95302FE663A}" dt="2023-02-15T04:25:15.970" v="20045" actId="1076"/>
          <ac:spMkLst>
            <pc:docMk/>
            <pc:sldMk cId="4213681660" sldId="376"/>
            <ac:spMk id="5" creationId="{527CB0D7-42F7-BEE7-59AD-041CA3F59FAE}"/>
          </ac:spMkLst>
        </pc:spChg>
        <pc:picChg chg="add mod">
          <ac:chgData name="Andreas Bräsen" userId="7af54d246c158795" providerId="LiveId" clId="{49BBF892-6CFB-4B1F-90F2-C95302FE663A}" dt="2023-02-15T18:36:17.400" v="20665" actId="1076"/>
          <ac:picMkLst>
            <pc:docMk/>
            <pc:sldMk cId="4213681660" sldId="376"/>
            <ac:picMk id="23554" creationId="{47CC0AF1-0541-04C5-882A-A12E321D530A}"/>
          </ac:picMkLst>
        </pc:picChg>
        <pc:picChg chg="add mod">
          <ac:chgData name="Andreas Bräsen" userId="7af54d246c158795" providerId="LiveId" clId="{49BBF892-6CFB-4B1F-90F2-C95302FE663A}" dt="2023-02-15T18:36:19.942" v="20666" actId="1076"/>
          <ac:picMkLst>
            <pc:docMk/>
            <pc:sldMk cId="4213681660" sldId="376"/>
            <ac:picMk id="23556" creationId="{01138CDC-392B-EA39-C2B3-2CF375EAE47D}"/>
          </ac:picMkLst>
        </pc:picChg>
      </pc:sldChg>
      <pc:sldChg chg="addSp modSp new mod modAnim">
        <pc:chgData name="Andreas Bräsen" userId="7af54d246c158795" providerId="LiveId" clId="{49BBF892-6CFB-4B1F-90F2-C95302FE663A}" dt="2023-02-15T19:26:24.412" v="21099" actId="5793"/>
        <pc:sldMkLst>
          <pc:docMk/>
          <pc:sldMk cId="3968622851" sldId="377"/>
        </pc:sldMkLst>
        <pc:spChg chg="mod">
          <ac:chgData name="Andreas Bräsen" userId="7af54d246c158795" providerId="LiveId" clId="{49BBF892-6CFB-4B1F-90F2-C95302FE663A}" dt="2023-02-15T19:26:24.412" v="21099" actId="5793"/>
          <ac:spMkLst>
            <pc:docMk/>
            <pc:sldMk cId="3968622851" sldId="377"/>
            <ac:spMk id="2" creationId="{BF2A9546-AE49-A4CF-E81F-AAFE207888AB}"/>
          </ac:spMkLst>
        </pc:spChg>
        <pc:spChg chg="add mod">
          <ac:chgData name="Andreas Bräsen" userId="7af54d246c158795" providerId="LiveId" clId="{49BBF892-6CFB-4B1F-90F2-C95302FE663A}" dt="2023-02-12T14:50:54.696" v="17242" actId="1076"/>
          <ac:spMkLst>
            <pc:docMk/>
            <pc:sldMk cId="3968622851" sldId="377"/>
            <ac:spMk id="5" creationId="{1AFF44F3-038C-C225-9C66-5132055857EF}"/>
          </ac:spMkLst>
        </pc:spChg>
        <pc:picChg chg="add mod">
          <ac:chgData name="Andreas Bräsen" userId="7af54d246c158795" providerId="LiveId" clId="{49BBF892-6CFB-4B1F-90F2-C95302FE663A}" dt="2023-02-12T14:50:41.093" v="17231" actId="1076"/>
          <ac:picMkLst>
            <pc:docMk/>
            <pc:sldMk cId="3968622851" sldId="377"/>
            <ac:picMk id="4" creationId="{BF63B628-3527-0CE8-F4E0-FA6D4AF09A45}"/>
          </ac:picMkLst>
        </pc:picChg>
      </pc:sldChg>
      <pc:sldChg chg="addSp delSp modSp new mod modClrScheme chgLayout">
        <pc:chgData name="Andreas Bräsen" userId="7af54d246c158795" providerId="LiveId" clId="{49BBF892-6CFB-4B1F-90F2-C95302FE663A}" dt="2023-02-15T19:28:08.405" v="21145" actId="1076"/>
        <pc:sldMkLst>
          <pc:docMk/>
          <pc:sldMk cId="2048654511" sldId="378"/>
        </pc:sldMkLst>
        <pc:spChg chg="del mod ord">
          <ac:chgData name="Andreas Bräsen" userId="7af54d246c158795" providerId="LiveId" clId="{49BBF892-6CFB-4B1F-90F2-C95302FE663A}" dt="2023-02-12T15:00:46.757" v="17355" actId="700"/>
          <ac:spMkLst>
            <pc:docMk/>
            <pc:sldMk cId="2048654511" sldId="378"/>
            <ac:spMk id="2" creationId="{DF501C50-3907-546B-54B3-A7B304A21106}"/>
          </ac:spMkLst>
        </pc:spChg>
        <pc:spChg chg="del">
          <ac:chgData name="Andreas Bräsen" userId="7af54d246c158795" providerId="LiveId" clId="{49BBF892-6CFB-4B1F-90F2-C95302FE663A}" dt="2023-02-12T15:00:46.757" v="17355" actId="700"/>
          <ac:spMkLst>
            <pc:docMk/>
            <pc:sldMk cId="2048654511" sldId="378"/>
            <ac:spMk id="3" creationId="{42819AB0-E61E-F201-FF39-4E5632299CED}"/>
          </ac:spMkLst>
        </pc:spChg>
        <pc:spChg chg="add mod ord">
          <ac:chgData name="Andreas Bräsen" userId="7af54d246c158795" providerId="LiveId" clId="{49BBF892-6CFB-4B1F-90F2-C95302FE663A}" dt="2023-02-15T19:28:08.405" v="21145" actId="1076"/>
          <ac:spMkLst>
            <pc:docMk/>
            <pc:sldMk cId="2048654511" sldId="378"/>
            <ac:spMk id="4" creationId="{8AFA63F2-C008-3026-1101-C2B7D6D2854D}"/>
          </ac:spMkLst>
        </pc:spChg>
      </pc:sldChg>
      <pc:sldChg chg="addSp delSp modSp new mod modClrScheme modAnim chgLayout">
        <pc:chgData name="Andreas Bräsen" userId="7af54d246c158795" providerId="LiveId" clId="{49BBF892-6CFB-4B1F-90F2-C95302FE663A}" dt="2023-02-15T18:40:19.479" v="20689"/>
        <pc:sldMkLst>
          <pc:docMk/>
          <pc:sldMk cId="1665788378" sldId="379"/>
        </pc:sldMkLst>
        <pc:spChg chg="mod ord">
          <ac:chgData name="Andreas Bräsen" userId="7af54d246c158795" providerId="LiveId" clId="{49BBF892-6CFB-4B1F-90F2-C95302FE663A}" dt="2023-02-15T18:39:56.135" v="20686" actId="790"/>
          <ac:spMkLst>
            <pc:docMk/>
            <pc:sldMk cId="1665788378" sldId="379"/>
            <ac:spMk id="2" creationId="{00195F07-77D3-BC24-4DA5-47EA7376822D}"/>
          </ac:spMkLst>
        </pc:spChg>
        <pc:spChg chg="add del mod">
          <ac:chgData name="Andreas Bräsen" userId="7af54d246c158795" providerId="LiveId" clId="{49BBF892-6CFB-4B1F-90F2-C95302FE663A}" dt="2023-02-12T15:07:21.126" v="17450" actId="767"/>
          <ac:spMkLst>
            <pc:docMk/>
            <pc:sldMk cId="1665788378" sldId="379"/>
            <ac:spMk id="3" creationId="{AF54485E-2223-733B-1867-794D6AAE57DA}"/>
          </ac:spMkLst>
        </pc:spChg>
        <pc:spChg chg="add mod ord">
          <ac:chgData name="Andreas Bräsen" userId="7af54d246c158795" providerId="LiveId" clId="{49BBF892-6CFB-4B1F-90F2-C95302FE663A}" dt="2023-02-15T18:39:56.135" v="20686" actId="790"/>
          <ac:spMkLst>
            <pc:docMk/>
            <pc:sldMk cId="1665788378" sldId="379"/>
            <ac:spMk id="4" creationId="{C9D021C9-880D-EB78-BBAC-94DC77FB31A5}"/>
          </ac:spMkLst>
        </pc:spChg>
      </pc:sldChg>
      <pc:sldChg chg="addSp modSp add mod modShow">
        <pc:chgData name="Andreas Bräsen" userId="7af54d246c158795" providerId="LiveId" clId="{49BBF892-6CFB-4B1F-90F2-C95302FE663A}" dt="2023-02-15T18:41:16.641" v="20693" actId="790"/>
        <pc:sldMkLst>
          <pc:docMk/>
          <pc:sldMk cId="4134282946" sldId="380"/>
        </pc:sldMkLst>
        <pc:spChg chg="mod">
          <ac:chgData name="Andreas Bräsen" userId="7af54d246c158795" providerId="LiveId" clId="{49BBF892-6CFB-4B1F-90F2-C95302FE663A}" dt="2023-02-15T18:41:16.641" v="20693" actId="790"/>
          <ac:spMkLst>
            <pc:docMk/>
            <pc:sldMk cId="4134282946" sldId="380"/>
            <ac:spMk id="2" creationId="{00195F07-77D3-BC24-4DA5-47EA7376822D}"/>
          </ac:spMkLst>
        </pc:spChg>
        <pc:spChg chg="add mod">
          <ac:chgData name="Andreas Bräsen" userId="7af54d246c158795" providerId="LiveId" clId="{49BBF892-6CFB-4B1F-90F2-C95302FE663A}" dt="2023-02-15T18:41:16.641" v="20693" actId="790"/>
          <ac:spMkLst>
            <pc:docMk/>
            <pc:sldMk cId="4134282946" sldId="380"/>
            <ac:spMk id="6" creationId="{89516061-FDF7-D7CB-B567-0F3385465819}"/>
          </ac:spMkLst>
        </pc:spChg>
        <pc:picChg chg="add mod">
          <ac:chgData name="Andreas Bräsen" userId="7af54d246c158795" providerId="LiveId" clId="{49BBF892-6CFB-4B1F-90F2-C95302FE663A}" dt="2023-02-12T15:38:39.016" v="18071" actId="1076"/>
          <ac:picMkLst>
            <pc:docMk/>
            <pc:sldMk cId="4134282946" sldId="380"/>
            <ac:picMk id="4" creationId="{D40467E7-B46C-5C27-09CD-4E9063DCB03D}"/>
          </ac:picMkLst>
        </pc:picChg>
      </pc:sldChg>
      <pc:sldChg chg="modSp new del mod ord">
        <pc:chgData name="Andreas Bräsen" userId="7af54d246c158795" providerId="LiveId" clId="{49BBF892-6CFB-4B1F-90F2-C95302FE663A}" dt="2023-02-12T15:44:11.672" v="18169" actId="47"/>
        <pc:sldMkLst>
          <pc:docMk/>
          <pc:sldMk cId="1129770635" sldId="381"/>
        </pc:sldMkLst>
        <pc:spChg chg="mod">
          <ac:chgData name="Andreas Bräsen" userId="7af54d246c158795" providerId="LiveId" clId="{49BBF892-6CFB-4B1F-90F2-C95302FE663A}" dt="2023-02-12T15:06:51.579" v="17448" actId="20577"/>
          <ac:spMkLst>
            <pc:docMk/>
            <pc:sldMk cId="1129770635" sldId="381"/>
            <ac:spMk id="2" creationId="{B9183AB2-8318-7CDE-A225-6803C9429EE6}"/>
          </ac:spMkLst>
        </pc:spChg>
      </pc:sldChg>
      <pc:sldChg chg="addSp delSp modSp new mod ord modClrScheme chgLayout">
        <pc:chgData name="Andreas Bräsen" userId="7af54d246c158795" providerId="LiveId" clId="{49BBF892-6CFB-4B1F-90F2-C95302FE663A}" dt="2023-02-15T04:52:23.339" v="20284" actId="1076"/>
        <pc:sldMkLst>
          <pc:docMk/>
          <pc:sldMk cId="4231989441" sldId="381"/>
        </pc:sldMkLst>
        <pc:spChg chg="del mod ord">
          <ac:chgData name="Andreas Bräsen" userId="7af54d246c158795" providerId="LiveId" clId="{49BBF892-6CFB-4B1F-90F2-C95302FE663A}" dt="2023-02-12T15:46:46.050" v="18202" actId="700"/>
          <ac:spMkLst>
            <pc:docMk/>
            <pc:sldMk cId="4231989441" sldId="381"/>
            <ac:spMk id="2" creationId="{C7079EC9-8E25-9FC7-2830-83F37E37B5EB}"/>
          </ac:spMkLst>
        </pc:spChg>
        <pc:spChg chg="del">
          <ac:chgData name="Andreas Bräsen" userId="7af54d246c158795" providerId="LiveId" clId="{49BBF892-6CFB-4B1F-90F2-C95302FE663A}" dt="2023-02-12T15:46:46.050" v="18202" actId="700"/>
          <ac:spMkLst>
            <pc:docMk/>
            <pc:sldMk cId="4231989441" sldId="381"/>
            <ac:spMk id="3" creationId="{5D471B6B-B02D-17E5-3BD0-75579517375B}"/>
          </ac:spMkLst>
        </pc:spChg>
        <pc:spChg chg="add mod ord">
          <ac:chgData name="Andreas Bräsen" userId="7af54d246c158795" providerId="LiveId" clId="{49BBF892-6CFB-4B1F-90F2-C95302FE663A}" dt="2023-02-15T04:52:23.339" v="20284" actId="1076"/>
          <ac:spMkLst>
            <pc:docMk/>
            <pc:sldMk cId="4231989441" sldId="381"/>
            <ac:spMk id="4" creationId="{14EBFDF7-DF72-BB97-0688-9BFAA621704D}"/>
          </ac:spMkLst>
        </pc:spChg>
      </pc:sldChg>
      <pc:sldChg chg="addSp modSp new mod">
        <pc:chgData name="Andreas Bräsen" userId="7af54d246c158795" providerId="LiveId" clId="{49BBF892-6CFB-4B1F-90F2-C95302FE663A}" dt="2023-02-15T19:29:50.093" v="21189" actId="403"/>
        <pc:sldMkLst>
          <pc:docMk/>
          <pc:sldMk cId="771300475" sldId="382"/>
        </pc:sldMkLst>
        <pc:spChg chg="mod">
          <ac:chgData name="Andreas Bräsen" userId="7af54d246c158795" providerId="LiveId" clId="{49BBF892-6CFB-4B1F-90F2-C95302FE663A}" dt="2023-02-12T16:05:29.897" v="18342" actId="20577"/>
          <ac:spMkLst>
            <pc:docMk/>
            <pc:sldMk cId="771300475" sldId="382"/>
            <ac:spMk id="2" creationId="{59763DA2-D8C4-CF9B-0B46-5BC78CB776A2}"/>
          </ac:spMkLst>
        </pc:spChg>
        <pc:spChg chg="mod">
          <ac:chgData name="Andreas Bräsen" userId="7af54d246c158795" providerId="LiveId" clId="{49BBF892-6CFB-4B1F-90F2-C95302FE663A}" dt="2023-02-15T19:29:50.093" v="21189" actId="403"/>
          <ac:spMkLst>
            <pc:docMk/>
            <pc:sldMk cId="771300475" sldId="382"/>
            <ac:spMk id="3" creationId="{6AD6723D-EA61-0922-8507-251FCB666F21}"/>
          </ac:spMkLst>
        </pc:spChg>
        <pc:spChg chg="add mod">
          <ac:chgData name="Andreas Bräsen" userId="7af54d246c158795" providerId="LiveId" clId="{49BBF892-6CFB-4B1F-90F2-C95302FE663A}" dt="2023-02-12T16:08:00.230" v="18448" actId="1076"/>
          <ac:spMkLst>
            <pc:docMk/>
            <pc:sldMk cId="771300475" sldId="382"/>
            <ac:spMk id="5" creationId="{3E35B355-86DA-5E22-39A4-B7C0F60F9F34}"/>
          </ac:spMkLst>
        </pc:spChg>
      </pc:sldChg>
      <pc:sldChg chg="modSp new del mod">
        <pc:chgData name="Andreas Bräsen" userId="7af54d246c158795" providerId="LiveId" clId="{49BBF892-6CFB-4B1F-90F2-C95302FE663A}" dt="2023-02-12T15:39:27.381" v="18080" actId="47"/>
        <pc:sldMkLst>
          <pc:docMk/>
          <pc:sldMk cId="2710877362" sldId="382"/>
        </pc:sldMkLst>
        <pc:spChg chg="mod">
          <ac:chgData name="Andreas Bräsen" userId="7af54d246c158795" providerId="LiveId" clId="{49BBF892-6CFB-4B1F-90F2-C95302FE663A}" dt="2023-02-12T15:30:11.455" v="18022" actId="20577"/>
          <ac:spMkLst>
            <pc:docMk/>
            <pc:sldMk cId="2710877362" sldId="382"/>
            <ac:spMk id="2" creationId="{6E8F9C9D-47FB-191D-55C4-31F4C067816C}"/>
          </ac:spMkLst>
        </pc:spChg>
      </pc:sldChg>
      <pc:sldChg chg="modSp new mod modNotesTx">
        <pc:chgData name="Andreas Bräsen" userId="7af54d246c158795" providerId="LiveId" clId="{49BBF892-6CFB-4B1F-90F2-C95302FE663A}" dt="2023-02-15T18:44:05.687" v="20713" actId="790"/>
        <pc:sldMkLst>
          <pc:docMk/>
          <pc:sldMk cId="1035941073" sldId="383"/>
        </pc:sldMkLst>
        <pc:spChg chg="mod">
          <ac:chgData name="Andreas Bräsen" userId="7af54d246c158795" providerId="LiveId" clId="{49BBF892-6CFB-4B1F-90F2-C95302FE663A}" dt="2023-02-15T18:44:05.687" v="20713" actId="790"/>
          <ac:spMkLst>
            <pc:docMk/>
            <pc:sldMk cId="1035941073" sldId="383"/>
            <ac:spMk id="2" creationId="{A4D246D1-207E-4A93-23EE-C6D816B19A16}"/>
          </ac:spMkLst>
        </pc:spChg>
        <pc:spChg chg="mod">
          <ac:chgData name="Andreas Bräsen" userId="7af54d246c158795" providerId="LiveId" clId="{49BBF892-6CFB-4B1F-90F2-C95302FE663A}" dt="2023-02-15T18:44:05.687" v="20713" actId="790"/>
          <ac:spMkLst>
            <pc:docMk/>
            <pc:sldMk cId="1035941073" sldId="383"/>
            <ac:spMk id="3" creationId="{8476D5B9-6E02-80E6-F405-4D7EB667313F}"/>
          </ac:spMkLst>
        </pc:spChg>
      </pc:sldChg>
      <pc:sldChg chg="new del">
        <pc:chgData name="Andreas Bräsen" userId="7af54d246c158795" providerId="LiveId" clId="{49BBF892-6CFB-4B1F-90F2-C95302FE663A}" dt="2023-02-13T05:26:16.694" v="19244" actId="2696"/>
        <pc:sldMkLst>
          <pc:docMk/>
          <pc:sldMk cId="4141506105" sldId="384"/>
        </pc:sldMkLst>
      </pc:sldChg>
      <pc:sldChg chg="addSp delSp modSp new mod">
        <pc:chgData name="Andreas Bräsen" userId="7af54d246c158795" providerId="LiveId" clId="{49BBF892-6CFB-4B1F-90F2-C95302FE663A}" dt="2023-02-16T05:00:55.845" v="21543" actId="1076"/>
        <pc:sldMkLst>
          <pc:docMk/>
          <pc:sldMk cId="3813300174" sldId="385"/>
        </pc:sldMkLst>
        <pc:spChg chg="mod">
          <ac:chgData name="Andreas Bräsen" userId="7af54d246c158795" providerId="LiveId" clId="{49BBF892-6CFB-4B1F-90F2-C95302FE663A}" dt="2023-02-16T05:00:53.424" v="21542" actId="1076"/>
          <ac:spMkLst>
            <pc:docMk/>
            <pc:sldMk cId="3813300174" sldId="385"/>
            <ac:spMk id="2" creationId="{ED06C55E-AACA-4011-3353-5657999A05E0}"/>
          </ac:spMkLst>
        </pc:spChg>
        <pc:spChg chg="del">
          <ac:chgData name="Andreas Bräsen" userId="7af54d246c158795" providerId="LiveId" clId="{49BBF892-6CFB-4B1F-90F2-C95302FE663A}" dt="2023-02-13T05:23:01.710" v="19184" actId="478"/>
          <ac:spMkLst>
            <pc:docMk/>
            <pc:sldMk cId="3813300174" sldId="385"/>
            <ac:spMk id="3" creationId="{C8C2621E-41BB-31AA-DC62-6BABEE8A108F}"/>
          </ac:spMkLst>
        </pc:spChg>
        <pc:spChg chg="add mod">
          <ac:chgData name="Andreas Bräsen" userId="7af54d246c158795" providerId="LiveId" clId="{49BBF892-6CFB-4B1F-90F2-C95302FE663A}" dt="2023-02-15T18:41:05.310" v="20692" actId="790"/>
          <ac:spMkLst>
            <pc:docMk/>
            <pc:sldMk cId="3813300174" sldId="385"/>
            <ac:spMk id="7" creationId="{944BA9DE-7F98-93DA-9287-B1AF799B02F4}"/>
          </ac:spMkLst>
        </pc:spChg>
        <pc:picChg chg="add mod">
          <ac:chgData name="Andreas Bräsen" userId="7af54d246c158795" providerId="LiveId" clId="{49BBF892-6CFB-4B1F-90F2-C95302FE663A}" dt="2023-02-16T05:00:55.845" v="21543" actId="1076"/>
          <ac:picMkLst>
            <pc:docMk/>
            <pc:sldMk cId="3813300174" sldId="385"/>
            <ac:picMk id="5" creationId="{6667791D-A4CD-3975-559F-5A7BA6BF7229}"/>
          </ac:picMkLst>
        </pc:picChg>
        <pc:picChg chg="add mod">
          <ac:chgData name="Andreas Bräsen" userId="7af54d246c158795" providerId="LiveId" clId="{49BBF892-6CFB-4B1F-90F2-C95302FE663A}" dt="2023-02-13T05:23:35.708" v="19222" actId="1076"/>
          <ac:picMkLst>
            <pc:docMk/>
            <pc:sldMk cId="3813300174" sldId="385"/>
            <ac:picMk id="6" creationId="{4A8FA089-BE9E-985D-FA62-398D7D201A80}"/>
          </ac:picMkLst>
        </pc:picChg>
      </pc:sldChg>
      <pc:sldChg chg="addSp delSp modSp new mod">
        <pc:chgData name="Andreas Bräsen" userId="7af54d246c158795" providerId="LiveId" clId="{49BBF892-6CFB-4B1F-90F2-C95302FE663A}" dt="2023-02-16T05:01:10.954" v="21544"/>
        <pc:sldMkLst>
          <pc:docMk/>
          <pc:sldMk cId="4290968089" sldId="386"/>
        </pc:sldMkLst>
        <pc:spChg chg="mod">
          <ac:chgData name="Andreas Bräsen" userId="7af54d246c158795" providerId="LiveId" clId="{49BBF892-6CFB-4B1F-90F2-C95302FE663A}" dt="2023-02-16T05:01:10.954" v="21544"/>
          <ac:spMkLst>
            <pc:docMk/>
            <pc:sldMk cId="4290968089" sldId="386"/>
            <ac:spMk id="2" creationId="{468D6D14-5094-45FC-34C2-4BA0D125B300}"/>
          </ac:spMkLst>
        </pc:spChg>
        <pc:spChg chg="del">
          <ac:chgData name="Andreas Bräsen" userId="7af54d246c158795" providerId="LiveId" clId="{49BBF892-6CFB-4B1F-90F2-C95302FE663A}" dt="2023-02-13T05:24:38.989" v="19239" actId="478"/>
          <ac:spMkLst>
            <pc:docMk/>
            <pc:sldMk cId="4290968089" sldId="386"/>
            <ac:spMk id="3" creationId="{DE9D426A-B827-F1C7-E529-DF1B292311E7}"/>
          </ac:spMkLst>
        </pc:spChg>
        <pc:spChg chg="add mod">
          <ac:chgData name="Andreas Bräsen" userId="7af54d246c158795" providerId="LiveId" clId="{49BBF892-6CFB-4B1F-90F2-C95302FE663A}" dt="2023-02-13T05:24:50.823" v="19243"/>
          <ac:spMkLst>
            <pc:docMk/>
            <pc:sldMk cId="4290968089" sldId="386"/>
            <ac:spMk id="6" creationId="{C3CFB637-03A0-98F7-457C-C96A31D91F79}"/>
          </ac:spMkLst>
        </pc:spChg>
        <pc:picChg chg="add mod">
          <ac:chgData name="Andreas Bräsen" userId="7af54d246c158795" providerId="LiveId" clId="{49BBF892-6CFB-4B1F-90F2-C95302FE663A}" dt="2023-02-15T19:31:45.456" v="21194" actId="1076"/>
          <ac:picMkLst>
            <pc:docMk/>
            <pc:sldMk cId="4290968089" sldId="386"/>
            <ac:picMk id="5" creationId="{3A759BD6-4593-C90D-48AF-33F2227781B9}"/>
          </ac:picMkLst>
        </pc:picChg>
      </pc:sldChg>
      <pc:sldChg chg="addSp delSp modSp new mod modClrScheme chgLayout">
        <pc:chgData name="Andreas Bräsen" userId="7af54d246c158795" providerId="LiveId" clId="{49BBF892-6CFB-4B1F-90F2-C95302FE663A}" dt="2023-02-16T04:43:06.131" v="21463" actId="5793"/>
        <pc:sldMkLst>
          <pc:docMk/>
          <pc:sldMk cId="1347997306" sldId="387"/>
        </pc:sldMkLst>
        <pc:spChg chg="del mod ord">
          <ac:chgData name="Andreas Bräsen" userId="7af54d246c158795" providerId="LiveId" clId="{49BBF892-6CFB-4B1F-90F2-C95302FE663A}" dt="2023-02-13T05:29:04.904" v="19503" actId="700"/>
          <ac:spMkLst>
            <pc:docMk/>
            <pc:sldMk cId="1347997306" sldId="387"/>
            <ac:spMk id="2" creationId="{2F45BBFD-5BF3-1994-BA5D-1B94DD739909}"/>
          </ac:spMkLst>
        </pc:spChg>
        <pc:spChg chg="add del mod">
          <ac:chgData name="Andreas Bräsen" userId="7af54d246c158795" providerId="LiveId" clId="{49BBF892-6CFB-4B1F-90F2-C95302FE663A}" dt="2023-02-16T04:42:59.615" v="21458" actId="478"/>
          <ac:spMkLst>
            <pc:docMk/>
            <pc:sldMk cId="1347997306" sldId="387"/>
            <ac:spMk id="2" creationId="{C760697B-5F77-F2B4-D241-7EAA1154AB2E}"/>
          </ac:spMkLst>
        </pc:spChg>
        <pc:spChg chg="add mod">
          <ac:chgData name="Andreas Bräsen" userId="7af54d246c158795" providerId="LiveId" clId="{49BBF892-6CFB-4B1F-90F2-C95302FE663A}" dt="2023-02-16T04:42:57.315" v="21457"/>
          <ac:spMkLst>
            <pc:docMk/>
            <pc:sldMk cId="1347997306" sldId="387"/>
            <ac:spMk id="3" creationId="{4F95734E-DE3A-BF85-0FF9-6CD8E7161651}"/>
          </ac:spMkLst>
        </pc:spChg>
        <pc:spChg chg="del">
          <ac:chgData name="Andreas Bräsen" userId="7af54d246c158795" providerId="LiveId" clId="{49BBF892-6CFB-4B1F-90F2-C95302FE663A}" dt="2023-02-13T05:29:04.904" v="19503" actId="700"/>
          <ac:spMkLst>
            <pc:docMk/>
            <pc:sldMk cId="1347997306" sldId="387"/>
            <ac:spMk id="3" creationId="{E9340FF7-F7A3-4064-88AD-705FDDE6A95D}"/>
          </ac:spMkLst>
        </pc:spChg>
        <pc:spChg chg="add mod ord">
          <ac:chgData name="Andreas Bräsen" userId="7af54d246c158795" providerId="LiveId" clId="{49BBF892-6CFB-4B1F-90F2-C95302FE663A}" dt="2023-02-16T04:43:06.131" v="21463" actId="5793"/>
          <ac:spMkLst>
            <pc:docMk/>
            <pc:sldMk cId="1347997306" sldId="387"/>
            <ac:spMk id="4" creationId="{58AE6C66-667D-B443-FA62-B01C5853B16A}"/>
          </ac:spMkLst>
        </pc:spChg>
        <pc:spChg chg="add mod">
          <ac:chgData name="Andreas Bräsen" userId="7af54d246c158795" providerId="LiveId" clId="{49BBF892-6CFB-4B1F-90F2-C95302FE663A}" dt="2023-02-13T05:29:33.316" v="19521"/>
          <ac:spMkLst>
            <pc:docMk/>
            <pc:sldMk cId="1347997306" sldId="387"/>
            <ac:spMk id="7" creationId="{38F66E43-D937-8D8F-C5EF-231FA766AF94}"/>
          </ac:spMkLst>
        </pc:spChg>
        <pc:picChg chg="add mod">
          <ac:chgData name="Andreas Bräsen" userId="7af54d246c158795" providerId="LiveId" clId="{49BBF892-6CFB-4B1F-90F2-C95302FE663A}" dt="2023-02-16T04:43:02.596" v="21459" actId="1076"/>
          <ac:picMkLst>
            <pc:docMk/>
            <pc:sldMk cId="1347997306" sldId="387"/>
            <ac:picMk id="6" creationId="{7F1E3421-7312-6E73-E221-DD836457B533}"/>
          </ac:picMkLst>
        </pc:picChg>
      </pc:sldChg>
      <pc:sldChg chg="addSp delSp modSp new mod">
        <pc:chgData name="Andreas Bräsen" userId="7af54d246c158795" providerId="LiveId" clId="{49BBF892-6CFB-4B1F-90F2-C95302FE663A}" dt="2023-02-15T18:43:56.532" v="20712" actId="790"/>
        <pc:sldMkLst>
          <pc:docMk/>
          <pc:sldMk cId="1727014657" sldId="388"/>
        </pc:sldMkLst>
        <pc:spChg chg="mod">
          <ac:chgData name="Andreas Bräsen" userId="7af54d246c158795" providerId="LiveId" clId="{49BBF892-6CFB-4B1F-90F2-C95302FE663A}" dt="2023-02-15T18:43:56.532" v="20712" actId="790"/>
          <ac:spMkLst>
            <pc:docMk/>
            <pc:sldMk cId="1727014657" sldId="388"/>
            <ac:spMk id="2" creationId="{AFF93983-18B3-A1CE-0017-BBC7CFAF13F1}"/>
          </ac:spMkLst>
        </pc:spChg>
        <pc:spChg chg="del">
          <ac:chgData name="Andreas Bräsen" userId="7af54d246c158795" providerId="LiveId" clId="{49BBF892-6CFB-4B1F-90F2-C95302FE663A}" dt="2023-02-13T05:34:21.321" v="19548" actId="478"/>
          <ac:spMkLst>
            <pc:docMk/>
            <pc:sldMk cId="1727014657" sldId="388"/>
            <ac:spMk id="3" creationId="{0D99B15E-797B-F498-AB00-C06A0AA395A2}"/>
          </ac:spMkLst>
        </pc:spChg>
        <pc:spChg chg="add mod">
          <ac:chgData name="Andreas Bräsen" userId="7af54d246c158795" providerId="LiveId" clId="{49BBF892-6CFB-4B1F-90F2-C95302FE663A}" dt="2023-02-15T18:43:56.532" v="20712" actId="790"/>
          <ac:spMkLst>
            <pc:docMk/>
            <pc:sldMk cId="1727014657" sldId="388"/>
            <ac:spMk id="6" creationId="{EC403C00-F3AF-7E97-E61E-23406C56C0CB}"/>
          </ac:spMkLst>
        </pc:spChg>
        <pc:picChg chg="add mod">
          <ac:chgData name="Andreas Bräsen" userId="7af54d246c158795" providerId="LiveId" clId="{49BBF892-6CFB-4B1F-90F2-C95302FE663A}" dt="2023-02-13T05:34:47.621" v="19557" actId="14100"/>
          <ac:picMkLst>
            <pc:docMk/>
            <pc:sldMk cId="1727014657" sldId="388"/>
            <ac:picMk id="5" creationId="{0504AC7C-92C3-F1FA-4699-D7C4F2561A2A}"/>
          </ac:picMkLst>
        </pc:picChg>
      </pc:sldChg>
      <pc:sldChg chg="addSp delSp modSp new mod modShow">
        <pc:chgData name="Andreas Bräsen" userId="7af54d246c158795" providerId="LiveId" clId="{49BBF892-6CFB-4B1F-90F2-C95302FE663A}" dt="2023-02-15T18:31:55.025" v="20562" actId="790"/>
        <pc:sldMkLst>
          <pc:docMk/>
          <pc:sldMk cId="2095006379" sldId="389"/>
        </pc:sldMkLst>
        <pc:spChg chg="mod">
          <ac:chgData name="Andreas Bräsen" userId="7af54d246c158795" providerId="LiveId" clId="{49BBF892-6CFB-4B1F-90F2-C95302FE663A}" dt="2023-02-15T18:31:55.025" v="20562" actId="790"/>
          <ac:spMkLst>
            <pc:docMk/>
            <pc:sldMk cId="2095006379" sldId="389"/>
            <ac:spMk id="2" creationId="{BEB7D9F8-13F8-11F0-5824-D6C601DF5662}"/>
          </ac:spMkLst>
        </pc:spChg>
        <pc:spChg chg="del">
          <ac:chgData name="Andreas Bräsen" userId="7af54d246c158795" providerId="LiveId" clId="{49BBF892-6CFB-4B1F-90F2-C95302FE663A}" dt="2023-02-13T05:37:29.389" v="19688" actId="478"/>
          <ac:spMkLst>
            <pc:docMk/>
            <pc:sldMk cId="2095006379" sldId="389"/>
            <ac:spMk id="3" creationId="{0629BBF0-19AD-6116-0F50-2A7783240D01}"/>
          </ac:spMkLst>
        </pc:spChg>
        <pc:spChg chg="add del">
          <ac:chgData name="Andreas Bräsen" userId="7af54d246c158795" providerId="LiveId" clId="{49BBF892-6CFB-4B1F-90F2-C95302FE663A}" dt="2023-02-13T05:44:31.567" v="19734" actId="22"/>
          <ac:spMkLst>
            <pc:docMk/>
            <pc:sldMk cId="2095006379" sldId="389"/>
            <ac:spMk id="7" creationId="{C47589DF-833F-8100-5B46-E2012C18AB51}"/>
          </ac:spMkLst>
        </pc:spChg>
        <pc:spChg chg="add del">
          <ac:chgData name="Andreas Bräsen" userId="7af54d246c158795" providerId="LiveId" clId="{49BBF892-6CFB-4B1F-90F2-C95302FE663A}" dt="2023-02-13T05:45:38.458" v="19736" actId="22"/>
          <ac:spMkLst>
            <pc:docMk/>
            <pc:sldMk cId="2095006379" sldId="389"/>
            <ac:spMk id="9" creationId="{F8F524F5-914A-BF8D-E9A5-BBB4B8469482}"/>
          </ac:spMkLst>
        </pc:spChg>
        <pc:picChg chg="add del mod">
          <ac:chgData name="Andreas Bräsen" userId="7af54d246c158795" providerId="LiveId" clId="{49BBF892-6CFB-4B1F-90F2-C95302FE663A}" dt="2023-02-13T05:38:18.271" v="19732" actId="478"/>
          <ac:picMkLst>
            <pc:docMk/>
            <pc:sldMk cId="2095006379" sldId="389"/>
            <ac:picMk id="5" creationId="{F88D74D6-F384-E2C7-A90C-C1EE421269BB}"/>
          </ac:picMkLst>
        </pc:picChg>
        <pc:picChg chg="add mod">
          <ac:chgData name="Andreas Bräsen" userId="7af54d246c158795" providerId="LiveId" clId="{49BBF892-6CFB-4B1F-90F2-C95302FE663A}" dt="2023-02-13T05:46:46.777" v="19739" actId="1076"/>
          <ac:picMkLst>
            <pc:docMk/>
            <pc:sldMk cId="2095006379" sldId="389"/>
            <ac:picMk id="11" creationId="{F2A02367-12B1-3947-E08A-89B208721F5A}"/>
          </ac:picMkLst>
        </pc:picChg>
      </pc:sldChg>
      <pc:sldChg chg="addSp delSp modSp new mod ord modNotesTx">
        <pc:chgData name="Andreas Bräsen" userId="7af54d246c158795" providerId="LiveId" clId="{49BBF892-6CFB-4B1F-90F2-C95302FE663A}" dt="2023-02-15T19:29:00.598" v="21185" actId="1076"/>
        <pc:sldMkLst>
          <pc:docMk/>
          <pc:sldMk cId="3671026589" sldId="390"/>
        </pc:sldMkLst>
        <pc:spChg chg="mod">
          <ac:chgData name="Andreas Bräsen" userId="7af54d246c158795" providerId="LiveId" clId="{49BBF892-6CFB-4B1F-90F2-C95302FE663A}" dt="2023-02-15T19:29:00.598" v="21185" actId="1076"/>
          <ac:spMkLst>
            <pc:docMk/>
            <pc:sldMk cId="3671026589" sldId="390"/>
            <ac:spMk id="2" creationId="{AA1C0602-0AF4-37E4-2C0E-FBC2FE8DB16A}"/>
          </ac:spMkLst>
        </pc:spChg>
        <pc:spChg chg="del">
          <ac:chgData name="Andreas Bräsen" userId="7af54d246c158795" providerId="LiveId" clId="{49BBF892-6CFB-4B1F-90F2-C95302FE663A}" dt="2023-02-13T05:48:38.742" v="19777" actId="478"/>
          <ac:spMkLst>
            <pc:docMk/>
            <pc:sldMk cId="3671026589" sldId="390"/>
            <ac:spMk id="3" creationId="{79CEE5A5-8D94-5D9E-59AE-C923097CE139}"/>
          </ac:spMkLst>
        </pc:spChg>
        <pc:spChg chg="add mod">
          <ac:chgData name="Andreas Bräsen" userId="7af54d246c158795" providerId="LiveId" clId="{49BBF892-6CFB-4B1F-90F2-C95302FE663A}" dt="2023-02-15T18:38:51.665" v="20682" actId="790"/>
          <ac:spMkLst>
            <pc:docMk/>
            <pc:sldMk cId="3671026589" sldId="390"/>
            <ac:spMk id="6" creationId="{A047D7F1-6115-A6E1-1433-521A1AB39B78}"/>
          </ac:spMkLst>
        </pc:spChg>
        <pc:picChg chg="add del mod">
          <ac:chgData name="Andreas Bräsen" userId="7af54d246c158795" providerId="LiveId" clId="{49BBF892-6CFB-4B1F-90F2-C95302FE663A}" dt="2023-02-15T04:44:09.784" v="20178" actId="478"/>
          <ac:picMkLst>
            <pc:docMk/>
            <pc:sldMk cId="3671026589" sldId="390"/>
            <ac:picMk id="5" creationId="{3E0E12C9-79CC-9649-47F2-635F5A60852A}"/>
          </ac:picMkLst>
        </pc:picChg>
        <pc:picChg chg="add mod">
          <ac:chgData name="Andreas Bräsen" userId="7af54d246c158795" providerId="LiveId" clId="{49BBF892-6CFB-4B1F-90F2-C95302FE663A}" dt="2023-02-15T04:46:38.142" v="20214" actId="14100"/>
          <ac:picMkLst>
            <pc:docMk/>
            <pc:sldMk cId="3671026589" sldId="390"/>
            <ac:picMk id="8" creationId="{7A64632F-C97D-4335-0919-DFCDB24812A8}"/>
          </ac:picMkLst>
        </pc:picChg>
        <pc:picChg chg="add del mod">
          <ac:chgData name="Andreas Bräsen" userId="7af54d246c158795" providerId="LiveId" clId="{49BBF892-6CFB-4B1F-90F2-C95302FE663A}" dt="2023-02-15T04:46:44.813" v="20219"/>
          <ac:picMkLst>
            <pc:docMk/>
            <pc:sldMk cId="3671026589" sldId="390"/>
            <ac:picMk id="9" creationId="{D3551DD1-F149-65AF-D9CC-5B77247D98EF}"/>
          </ac:picMkLst>
        </pc:picChg>
      </pc:sldChg>
      <pc:sldChg chg="addSp delSp modSp new del mod">
        <pc:chgData name="Andreas Bräsen" userId="7af54d246c158795" providerId="LiveId" clId="{49BBF892-6CFB-4B1F-90F2-C95302FE663A}" dt="2023-02-15T04:16:01.648" v="19945" actId="2696"/>
        <pc:sldMkLst>
          <pc:docMk/>
          <pc:sldMk cId="1181155778" sldId="391"/>
        </pc:sldMkLst>
        <pc:spChg chg="del">
          <ac:chgData name="Andreas Bräsen" userId="7af54d246c158795" providerId="LiveId" clId="{49BBF892-6CFB-4B1F-90F2-C95302FE663A}" dt="2023-02-15T04:13:45.061" v="19917" actId="478"/>
          <ac:spMkLst>
            <pc:docMk/>
            <pc:sldMk cId="1181155778" sldId="391"/>
            <ac:spMk id="3" creationId="{CFF7B94E-820B-5CC6-5BD9-E67E6A3C1F0B}"/>
          </ac:spMkLst>
        </pc:spChg>
        <pc:spChg chg="add del mod">
          <ac:chgData name="Andreas Bräsen" userId="7af54d246c158795" providerId="LiveId" clId="{49BBF892-6CFB-4B1F-90F2-C95302FE663A}" dt="2023-02-15T04:14:29.549" v="19925" actId="21"/>
          <ac:spMkLst>
            <pc:docMk/>
            <pc:sldMk cId="1181155778" sldId="391"/>
            <ac:spMk id="4" creationId="{9B639B67-5EAE-561E-C671-4C8AF06466BD}"/>
          </ac:spMkLst>
        </pc:spChg>
      </pc:sldChg>
      <pc:sldChg chg="addSp delSp modSp new mod modShow">
        <pc:chgData name="Andreas Bräsen" userId="7af54d246c158795" providerId="LiveId" clId="{49BBF892-6CFB-4B1F-90F2-C95302FE663A}" dt="2023-02-15T04:32:26.748" v="20117" actId="729"/>
        <pc:sldMkLst>
          <pc:docMk/>
          <pc:sldMk cId="1930204430" sldId="391"/>
        </pc:sldMkLst>
        <pc:spChg chg="mod">
          <ac:chgData name="Andreas Bräsen" userId="7af54d246c158795" providerId="LiveId" clId="{49BBF892-6CFB-4B1F-90F2-C95302FE663A}" dt="2023-02-15T04:30:41.993" v="20083" actId="20577"/>
          <ac:spMkLst>
            <pc:docMk/>
            <pc:sldMk cId="1930204430" sldId="391"/>
            <ac:spMk id="2" creationId="{FF107277-236E-A5AC-88C9-270B5E7D1EF6}"/>
          </ac:spMkLst>
        </pc:spChg>
        <pc:spChg chg="del">
          <ac:chgData name="Andreas Bräsen" userId="7af54d246c158795" providerId="LiveId" clId="{49BBF892-6CFB-4B1F-90F2-C95302FE663A}" dt="2023-02-15T04:30:45.469" v="20084" actId="478"/>
          <ac:spMkLst>
            <pc:docMk/>
            <pc:sldMk cId="1930204430" sldId="391"/>
            <ac:spMk id="3" creationId="{4C772479-F843-2822-7746-95DBFEC051AA}"/>
          </ac:spMkLst>
        </pc:spChg>
        <pc:spChg chg="add mod">
          <ac:chgData name="Andreas Bräsen" userId="7af54d246c158795" providerId="LiveId" clId="{49BBF892-6CFB-4B1F-90F2-C95302FE663A}" dt="2023-02-15T04:32:15.216" v="20116" actId="1076"/>
          <ac:spMkLst>
            <pc:docMk/>
            <pc:sldMk cId="1930204430" sldId="391"/>
            <ac:spMk id="5" creationId="{675BC636-ADCB-DAF1-5E6E-84CF1BBA07EE}"/>
          </ac:spMkLst>
        </pc:spChg>
        <pc:spChg chg="add mod">
          <ac:chgData name="Andreas Bräsen" userId="7af54d246c158795" providerId="LiveId" clId="{49BBF892-6CFB-4B1F-90F2-C95302FE663A}" dt="2023-02-15T04:31:45.814" v="20111" actId="207"/>
          <ac:spMkLst>
            <pc:docMk/>
            <pc:sldMk cId="1930204430" sldId="391"/>
            <ac:spMk id="6" creationId="{8A5E2BAA-3DCB-6266-DC27-B256C04FA8C7}"/>
          </ac:spMkLst>
        </pc:spChg>
      </pc:sldChg>
      <pc:sldChg chg="add mod ord modShow">
        <pc:chgData name="Andreas Bräsen" userId="7af54d246c158795" providerId="LiveId" clId="{49BBF892-6CFB-4B1F-90F2-C95302FE663A}" dt="2023-02-15T04:33:31.901" v="20121" actId="729"/>
        <pc:sldMkLst>
          <pc:docMk/>
          <pc:sldMk cId="1550128217" sldId="392"/>
        </pc:sldMkLst>
      </pc:sldChg>
      <pc:sldChg chg="addSp delSp modSp new mod modAnim">
        <pc:chgData name="Andreas Bräsen" userId="7af54d246c158795" providerId="LiveId" clId="{49BBF892-6CFB-4B1F-90F2-C95302FE663A}" dt="2023-02-15T04:52:00.120" v="20283" actId="207"/>
        <pc:sldMkLst>
          <pc:docMk/>
          <pc:sldMk cId="2084930273" sldId="393"/>
        </pc:sldMkLst>
        <pc:spChg chg="del mod">
          <ac:chgData name="Andreas Bräsen" userId="7af54d246c158795" providerId="LiveId" clId="{49BBF892-6CFB-4B1F-90F2-C95302FE663A}" dt="2023-02-15T04:50:40.644" v="20249" actId="478"/>
          <ac:spMkLst>
            <pc:docMk/>
            <pc:sldMk cId="2084930273" sldId="393"/>
            <ac:spMk id="2" creationId="{B3625EAC-39B8-5F42-B8AD-E20C10C2537D}"/>
          </ac:spMkLst>
        </pc:spChg>
        <pc:spChg chg="add del mod">
          <ac:chgData name="Andreas Bräsen" userId="7af54d246c158795" providerId="LiveId" clId="{49BBF892-6CFB-4B1F-90F2-C95302FE663A}" dt="2023-02-15T04:50:42.746" v="20250" actId="478"/>
          <ac:spMkLst>
            <pc:docMk/>
            <pc:sldMk cId="2084930273" sldId="393"/>
            <ac:spMk id="4" creationId="{59D8028E-DDF1-8FD2-F77A-A3B065DB4C53}"/>
          </ac:spMkLst>
        </pc:spChg>
        <pc:spChg chg="add mod">
          <ac:chgData name="Andreas Bräsen" userId="7af54d246c158795" providerId="LiveId" clId="{49BBF892-6CFB-4B1F-90F2-C95302FE663A}" dt="2023-02-15T04:52:00.120" v="20283" actId="207"/>
          <ac:spMkLst>
            <pc:docMk/>
            <pc:sldMk cId="2084930273" sldId="393"/>
            <ac:spMk id="5" creationId="{F44E0F79-F624-6D77-709E-0B0C555EAD5D}"/>
          </ac:spMkLst>
        </pc:spChg>
        <pc:spChg chg="mod">
          <ac:chgData name="Andreas Bräsen" userId="7af54d246c158795" providerId="LiveId" clId="{49BBF892-6CFB-4B1F-90F2-C95302FE663A}" dt="2023-02-15T04:51:40.548" v="20282" actId="1076"/>
          <ac:spMkLst>
            <pc:docMk/>
            <pc:sldMk cId="2084930273" sldId="393"/>
            <ac:spMk id="7" creationId="{A5F9DFE0-7D63-4E1A-F4CB-17906C11DF59}"/>
          </ac:spMkLst>
        </pc:spChg>
        <pc:spChg chg="mod">
          <ac:chgData name="Andreas Bräsen" userId="7af54d246c158795" providerId="LiveId" clId="{49BBF892-6CFB-4B1F-90F2-C95302FE663A}" dt="2023-02-15T04:51:40.548" v="20282" actId="1076"/>
          <ac:spMkLst>
            <pc:docMk/>
            <pc:sldMk cId="2084930273" sldId="393"/>
            <ac:spMk id="8" creationId="{355F33C1-A544-39B1-F0A6-E2483D69DEE9}"/>
          </ac:spMkLst>
        </pc:spChg>
        <pc:spChg chg="mod">
          <ac:chgData name="Andreas Bräsen" userId="7af54d246c158795" providerId="LiveId" clId="{49BBF892-6CFB-4B1F-90F2-C95302FE663A}" dt="2023-02-15T04:51:40.548" v="20282" actId="1076"/>
          <ac:spMkLst>
            <pc:docMk/>
            <pc:sldMk cId="2084930273" sldId="393"/>
            <ac:spMk id="9" creationId="{4BCD2BDA-B146-3F38-1A5C-9E370F92D3C2}"/>
          </ac:spMkLst>
        </pc:spChg>
        <pc:spChg chg="mod">
          <ac:chgData name="Andreas Bräsen" userId="7af54d246c158795" providerId="LiveId" clId="{49BBF892-6CFB-4B1F-90F2-C95302FE663A}" dt="2023-02-15T04:51:40.548" v="20282" actId="1076"/>
          <ac:spMkLst>
            <pc:docMk/>
            <pc:sldMk cId="2084930273" sldId="393"/>
            <ac:spMk id="10" creationId="{C72F4854-1B7E-051B-6899-64E8B8882E20}"/>
          </ac:spMkLst>
        </pc:spChg>
        <pc:spChg chg="mod">
          <ac:chgData name="Andreas Bräsen" userId="7af54d246c158795" providerId="LiveId" clId="{49BBF892-6CFB-4B1F-90F2-C95302FE663A}" dt="2023-02-15T04:51:40.548" v="20282" actId="1076"/>
          <ac:spMkLst>
            <pc:docMk/>
            <pc:sldMk cId="2084930273" sldId="393"/>
            <ac:spMk id="11" creationId="{53536D0C-92E9-9455-EE02-08727B726A67}"/>
          </ac:spMkLst>
        </pc:spChg>
        <pc:spChg chg="mod">
          <ac:chgData name="Andreas Bräsen" userId="7af54d246c158795" providerId="LiveId" clId="{49BBF892-6CFB-4B1F-90F2-C95302FE663A}" dt="2023-02-15T04:51:40.548" v="20282" actId="1076"/>
          <ac:spMkLst>
            <pc:docMk/>
            <pc:sldMk cId="2084930273" sldId="393"/>
            <ac:spMk id="12" creationId="{683D4FE9-C69F-5123-224A-595321B820B6}"/>
          </ac:spMkLst>
        </pc:spChg>
        <pc:spChg chg="mod">
          <ac:chgData name="Andreas Bräsen" userId="7af54d246c158795" providerId="LiveId" clId="{49BBF892-6CFB-4B1F-90F2-C95302FE663A}" dt="2023-02-15T04:51:40.548" v="20282" actId="1076"/>
          <ac:spMkLst>
            <pc:docMk/>
            <pc:sldMk cId="2084930273" sldId="393"/>
            <ac:spMk id="13" creationId="{A08C2668-24D9-9A9E-0D05-E65FD807C2D3}"/>
          </ac:spMkLst>
        </pc:spChg>
        <pc:spChg chg="mod">
          <ac:chgData name="Andreas Bräsen" userId="7af54d246c158795" providerId="LiveId" clId="{49BBF892-6CFB-4B1F-90F2-C95302FE663A}" dt="2023-02-15T04:51:40.548" v="20282" actId="1076"/>
          <ac:spMkLst>
            <pc:docMk/>
            <pc:sldMk cId="2084930273" sldId="393"/>
            <ac:spMk id="14" creationId="{06CC3306-1686-3A76-6767-8E80C03113F5}"/>
          </ac:spMkLst>
        </pc:spChg>
        <pc:spChg chg="mod">
          <ac:chgData name="Andreas Bräsen" userId="7af54d246c158795" providerId="LiveId" clId="{49BBF892-6CFB-4B1F-90F2-C95302FE663A}" dt="2023-02-15T04:51:40.548" v="20282" actId="1076"/>
          <ac:spMkLst>
            <pc:docMk/>
            <pc:sldMk cId="2084930273" sldId="393"/>
            <ac:spMk id="15" creationId="{CC3B6EA5-497A-C105-07F7-26401947D46E}"/>
          </ac:spMkLst>
        </pc:spChg>
        <pc:spChg chg="mod">
          <ac:chgData name="Andreas Bräsen" userId="7af54d246c158795" providerId="LiveId" clId="{49BBF892-6CFB-4B1F-90F2-C95302FE663A}" dt="2023-02-15T04:51:40.548" v="20282" actId="1076"/>
          <ac:spMkLst>
            <pc:docMk/>
            <pc:sldMk cId="2084930273" sldId="393"/>
            <ac:spMk id="16" creationId="{779ECB98-925E-B7EF-8C14-158D1E697BE3}"/>
          </ac:spMkLst>
        </pc:spChg>
        <pc:spChg chg="mod">
          <ac:chgData name="Andreas Bräsen" userId="7af54d246c158795" providerId="LiveId" clId="{49BBF892-6CFB-4B1F-90F2-C95302FE663A}" dt="2023-02-15T04:51:40.548" v="20282" actId="1076"/>
          <ac:spMkLst>
            <pc:docMk/>
            <pc:sldMk cId="2084930273" sldId="393"/>
            <ac:spMk id="17" creationId="{BFEFBD38-B2D1-7D24-1EE4-8E33E8A4B4CF}"/>
          </ac:spMkLst>
        </pc:spChg>
        <pc:grpChg chg="add mod">
          <ac:chgData name="Andreas Bräsen" userId="7af54d246c158795" providerId="LiveId" clId="{49BBF892-6CFB-4B1F-90F2-C95302FE663A}" dt="2023-02-15T04:51:40.548" v="20282" actId="1076"/>
          <ac:grpSpMkLst>
            <pc:docMk/>
            <pc:sldMk cId="2084930273" sldId="393"/>
            <ac:grpSpMk id="6" creationId="{99306ADB-A671-8BD9-8442-933CE19A61EA}"/>
          </ac:grpSpMkLst>
        </pc:grpChg>
      </pc:sldChg>
      <pc:sldChg chg="addSp delSp modSp new mod modClrScheme chgLayout">
        <pc:chgData name="Andreas Bräsen" userId="7af54d246c158795" providerId="LiveId" clId="{49BBF892-6CFB-4B1F-90F2-C95302FE663A}" dt="2023-02-15T19:22:25.748" v="21079" actId="1582"/>
        <pc:sldMkLst>
          <pc:docMk/>
          <pc:sldMk cId="1641448982" sldId="394"/>
        </pc:sldMkLst>
        <pc:spChg chg="del mod ord">
          <ac:chgData name="Andreas Bräsen" userId="7af54d246c158795" providerId="LiveId" clId="{49BBF892-6CFB-4B1F-90F2-C95302FE663A}" dt="2023-02-15T19:20:40.169" v="21034" actId="700"/>
          <ac:spMkLst>
            <pc:docMk/>
            <pc:sldMk cId="1641448982" sldId="394"/>
            <ac:spMk id="2" creationId="{25689FF8-07E4-744D-A741-BE7D5EBD754B}"/>
          </ac:spMkLst>
        </pc:spChg>
        <pc:spChg chg="del">
          <ac:chgData name="Andreas Bräsen" userId="7af54d246c158795" providerId="LiveId" clId="{49BBF892-6CFB-4B1F-90F2-C95302FE663A}" dt="2023-02-15T19:20:40.169" v="21034" actId="700"/>
          <ac:spMkLst>
            <pc:docMk/>
            <pc:sldMk cId="1641448982" sldId="394"/>
            <ac:spMk id="3" creationId="{A3DDE3DB-15A0-84E6-4CFC-EFEC64E65573}"/>
          </ac:spMkLst>
        </pc:spChg>
        <pc:spChg chg="add mod ord">
          <ac:chgData name="Andreas Bräsen" userId="7af54d246c158795" providerId="LiveId" clId="{49BBF892-6CFB-4B1F-90F2-C95302FE663A}" dt="2023-02-15T19:20:46.565" v="21053" actId="5793"/>
          <ac:spMkLst>
            <pc:docMk/>
            <pc:sldMk cId="1641448982" sldId="394"/>
            <ac:spMk id="4" creationId="{C0F22A2B-8276-3B80-CBB6-430E5EE7A965}"/>
          </ac:spMkLst>
        </pc:spChg>
        <pc:spChg chg="add del">
          <ac:chgData name="Andreas Bräsen" userId="7af54d246c158795" providerId="LiveId" clId="{49BBF892-6CFB-4B1F-90F2-C95302FE663A}" dt="2023-02-15T19:21:44.849" v="21074" actId="11529"/>
          <ac:spMkLst>
            <pc:docMk/>
            <pc:sldMk cId="1641448982" sldId="394"/>
            <ac:spMk id="15" creationId="{14B4A5E6-8FE7-DCC9-87F7-22305FB4A348}"/>
          </ac:spMkLst>
        </pc:spChg>
        <pc:spChg chg="add mod">
          <ac:chgData name="Andreas Bräsen" userId="7af54d246c158795" providerId="LiveId" clId="{49BBF892-6CFB-4B1F-90F2-C95302FE663A}" dt="2023-02-15T19:22:25.748" v="21079" actId="1582"/>
          <ac:spMkLst>
            <pc:docMk/>
            <pc:sldMk cId="1641448982" sldId="394"/>
            <ac:spMk id="16" creationId="{CAA59016-2B77-C3A1-B772-84CE324C421B}"/>
          </ac:spMkLst>
        </pc:spChg>
        <pc:grpChg chg="add del mod">
          <ac:chgData name="Andreas Bräsen" userId="7af54d246c158795" providerId="LiveId" clId="{49BBF892-6CFB-4B1F-90F2-C95302FE663A}" dt="2023-02-15T19:21:22.637" v="21070"/>
          <ac:grpSpMkLst>
            <pc:docMk/>
            <pc:sldMk cId="1641448982" sldId="394"/>
            <ac:grpSpMk id="9" creationId="{61C4A5C6-5481-E5EE-A109-2F694CC471B1}"/>
          </ac:grpSpMkLst>
        </pc:grpChg>
        <pc:grpChg chg="mod">
          <ac:chgData name="Andreas Bräsen" userId="7af54d246c158795" providerId="LiveId" clId="{49BBF892-6CFB-4B1F-90F2-C95302FE663A}" dt="2023-02-15T19:21:22.108" v="21067"/>
          <ac:grpSpMkLst>
            <pc:docMk/>
            <pc:sldMk cId="1641448982" sldId="394"/>
            <ac:grpSpMk id="12" creationId="{045E6712-C81F-FC3D-D442-433FECA3CAAA}"/>
          </ac:grpSpMkLst>
        </pc:grpChg>
        <pc:picChg chg="add mod">
          <ac:chgData name="Andreas Bräsen" userId="7af54d246c158795" providerId="LiveId" clId="{49BBF892-6CFB-4B1F-90F2-C95302FE663A}" dt="2023-02-15T19:21:36.287" v="21072" actId="1076"/>
          <ac:picMkLst>
            <pc:docMk/>
            <pc:sldMk cId="1641448982" sldId="394"/>
            <ac:picMk id="5" creationId="{A27ACD39-1D9F-DB3C-2F41-3BEBB5FDB65C}"/>
          </ac:picMkLst>
        </pc:picChg>
        <pc:inkChg chg="add">
          <ac:chgData name="Andreas Bräsen" userId="7af54d246c158795" providerId="LiveId" clId="{49BBF892-6CFB-4B1F-90F2-C95302FE663A}" dt="2023-02-15T19:21:06.880" v="21055" actId="9405"/>
          <ac:inkMkLst>
            <pc:docMk/>
            <pc:sldMk cId="1641448982" sldId="394"/>
            <ac:inkMk id="6" creationId="{1B55826D-49E7-EBE5-0C07-294646424886}"/>
          </ac:inkMkLst>
        </pc:inkChg>
        <pc:inkChg chg="add del mod">
          <ac:chgData name="Andreas Bräsen" userId="7af54d246c158795" providerId="LiveId" clId="{49BBF892-6CFB-4B1F-90F2-C95302FE663A}" dt="2023-02-15T19:21:23.046" v="21071" actId="9405"/>
          <ac:inkMkLst>
            <pc:docMk/>
            <pc:sldMk cId="1641448982" sldId="394"/>
            <ac:inkMk id="7" creationId="{98856683-9D18-347E-3D9A-CAFD813F7B8F}"/>
          </ac:inkMkLst>
        </pc:inkChg>
        <pc:inkChg chg="add del mod">
          <ac:chgData name="Andreas Bräsen" userId="7af54d246c158795" providerId="LiveId" clId="{49BBF892-6CFB-4B1F-90F2-C95302FE663A}" dt="2023-02-15T19:21:22.637" v="21070"/>
          <ac:inkMkLst>
            <pc:docMk/>
            <pc:sldMk cId="1641448982" sldId="394"/>
            <ac:inkMk id="8" creationId="{245805E0-706D-F474-681E-43B82C9BAF1F}"/>
          </ac:inkMkLst>
        </pc:inkChg>
        <pc:inkChg chg="add del mod">
          <ac:chgData name="Andreas Bräsen" userId="7af54d246c158795" providerId="LiveId" clId="{49BBF892-6CFB-4B1F-90F2-C95302FE663A}" dt="2023-02-15T19:21:22.256" v="21068" actId="9405"/>
          <ac:inkMkLst>
            <pc:docMk/>
            <pc:sldMk cId="1641448982" sldId="394"/>
            <ac:inkMk id="10" creationId="{6FB0784D-3FFF-3F99-4126-80512A3E1137}"/>
          </ac:inkMkLst>
        </pc:inkChg>
        <pc:inkChg chg="add del mod">
          <ac:chgData name="Andreas Bräsen" userId="7af54d246c158795" providerId="LiveId" clId="{49BBF892-6CFB-4B1F-90F2-C95302FE663A}" dt="2023-02-15T19:21:22.108" v="21067"/>
          <ac:inkMkLst>
            <pc:docMk/>
            <pc:sldMk cId="1641448982" sldId="394"/>
            <ac:inkMk id="11" creationId="{B1C05111-402C-CFBB-702E-88FC036C633F}"/>
          </ac:inkMkLst>
        </pc:inkChg>
        <pc:inkChg chg="add del">
          <ac:chgData name="Andreas Bräsen" userId="7af54d246c158795" providerId="LiveId" clId="{49BBF892-6CFB-4B1F-90F2-C95302FE663A}" dt="2023-02-15T19:21:21.956" v="21065" actId="9405"/>
          <ac:inkMkLst>
            <pc:docMk/>
            <pc:sldMk cId="1641448982" sldId="394"/>
            <ac:inkMk id="13" creationId="{30DDA7A3-2101-82A9-8190-E87C28F448BF}"/>
          </ac:inkMkLst>
        </pc:inkChg>
        <pc:inkChg chg="add del">
          <ac:chgData name="Andreas Bräsen" userId="7af54d246c158795" providerId="LiveId" clId="{49BBF892-6CFB-4B1F-90F2-C95302FE663A}" dt="2023-02-15T19:21:21.374" v="21064" actId="9405"/>
          <ac:inkMkLst>
            <pc:docMk/>
            <pc:sldMk cId="1641448982" sldId="394"/>
            <ac:inkMk id="14" creationId="{DB7B50CA-1C07-20E2-6F74-0E049AC09E7A}"/>
          </ac:inkMkLst>
        </pc:inkChg>
      </pc:sldChg>
      <pc:sldChg chg="addSp delSp modSp new mod">
        <pc:chgData name="Andreas Bräsen" userId="7af54d246c158795" providerId="LiveId" clId="{49BBF892-6CFB-4B1F-90F2-C95302FE663A}" dt="2023-02-16T04:50:01.904" v="21537" actId="1076"/>
        <pc:sldMkLst>
          <pc:docMk/>
          <pc:sldMk cId="3579877213" sldId="395"/>
        </pc:sldMkLst>
        <pc:spChg chg="mod">
          <ac:chgData name="Andreas Bräsen" userId="7af54d246c158795" providerId="LiveId" clId="{49BBF892-6CFB-4B1F-90F2-C95302FE663A}" dt="2023-02-16T04:49:59.215" v="21536" actId="1076"/>
          <ac:spMkLst>
            <pc:docMk/>
            <pc:sldMk cId="3579877213" sldId="395"/>
            <ac:spMk id="2" creationId="{C6FD33FC-D3E6-E63F-8A1D-F0D234019BD2}"/>
          </ac:spMkLst>
        </pc:spChg>
        <pc:spChg chg="del">
          <ac:chgData name="Andreas Bräsen" userId="7af54d246c158795" providerId="LiveId" clId="{49BBF892-6CFB-4B1F-90F2-C95302FE663A}" dt="2023-02-16T04:48:25.418" v="21466" actId="478"/>
          <ac:spMkLst>
            <pc:docMk/>
            <pc:sldMk cId="3579877213" sldId="395"/>
            <ac:spMk id="3" creationId="{18C8ADBB-4976-CD0C-85FB-E08B633A3944}"/>
          </ac:spMkLst>
        </pc:spChg>
        <pc:spChg chg="add mod">
          <ac:chgData name="Andreas Bräsen" userId="7af54d246c158795" providerId="LiveId" clId="{49BBF892-6CFB-4B1F-90F2-C95302FE663A}" dt="2023-02-16T04:49:55.886" v="21535" actId="1076"/>
          <ac:spMkLst>
            <pc:docMk/>
            <pc:sldMk cId="3579877213" sldId="395"/>
            <ac:spMk id="6" creationId="{6C0C36A1-5105-65D2-91F0-45BD1108BEE1}"/>
          </ac:spMkLst>
        </pc:spChg>
        <pc:picChg chg="add mod">
          <ac:chgData name="Andreas Bräsen" userId="7af54d246c158795" providerId="LiveId" clId="{49BBF892-6CFB-4B1F-90F2-C95302FE663A}" dt="2023-02-16T04:50:01.904" v="21537" actId="1076"/>
          <ac:picMkLst>
            <pc:docMk/>
            <pc:sldMk cId="3579877213" sldId="395"/>
            <ac:picMk id="5" creationId="{07925B66-2235-B871-000F-DE707F2ABED4}"/>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02-15T19:21:06.875"/>
    </inkml:context>
    <inkml:brush xml:id="br0">
      <inkml:brushProperty name="width" value="0.05" units="cm"/>
      <inkml:brushProperty name="height" value="0.05" units="cm"/>
      <inkml:brushProperty name="color" value="#E71224"/>
    </inkml:brush>
  </inkml:definitions>
  <inkml:trace contextRef="#ctx0" brushRef="#br0">0 6 24575,'0'-6'0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6649D9-438F-4C4A-8F33-546F359C2A25}" type="datetimeFigureOut">
              <a:rPr lang="de-DE" smtClean="0"/>
              <a:t>25.03.2023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EB8433-977E-4B09-A10E-03E75064C4B1}" type="slidenum">
              <a:rPr lang="de-DE" smtClean="0"/>
              <a:t>‹#›</a:t>
            </a:fld>
            <a:endParaRPr lang="de-DE"/>
          </a:p>
        </p:txBody>
      </p:sp>
    </p:spTree>
    <p:extLst>
      <p:ext uri="{BB962C8B-B14F-4D97-AF65-F5344CB8AC3E}">
        <p14:creationId xmlns:p14="http://schemas.microsoft.com/office/powerpoint/2010/main" val="441028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1</a:t>
            </a:fld>
            <a:endParaRPr lang="de-DE"/>
          </a:p>
        </p:txBody>
      </p:sp>
    </p:spTree>
    <p:extLst>
      <p:ext uri="{BB962C8B-B14F-4D97-AF65-F5344CB8AC3E}">
        <p14:creationId xmlns:p14="http://schemas.microsoft.com/office/powerpoint/2010/main" val="1075170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I[X] – ABR - </a:t>
            </a:r>
            <a:r>
              <a:rPr lang="de-DE" dirty="0"/>
              <a:t>24.01.2023 05:14:17 – Ein super Beispiel dafür, wie Bilder helfen komplizierte Sachverhalte darzustellen.</a:t>
            </a:r>
          </a:p>
        </p:txBody>
      </p:sp>
      <p:sp>
        <p:nvSpPr>
          <p:cNvPr id="4" name="Slide Number Placeholder 3"/>
          <p:cNvSpPr>
            <a:spLocks noGrp="1"/>
          </p:cNvSpPr>
          <p:nvPr>
            <p:ph type="sldNum" sz="quarter" idx="5"/>
          </p:nvPr>
        </p:nvSpPr>
        <p:spPr/>
        <p:txBody>
          <a:bodyPr/>
          <a:lstStyle/>
          <a:p>
            <a:fld id="{54EB8433-977E-4B09-A10E-03E75064C4B1}" type="slidenum">
              <a:rPr lang="de-DE" smtClean="0"/>
              <a:t>53</a:t>
            </a:fld>
            <a:endParaRPr lang="de-DE"/>
          </a:p>
        </p:txBody>
      </p:sp>
    </p:spTree>
    <p:extLst>
      <p:ext uri="{BB962C8B-B14F-4D97-AF65-F5344CB8AC3E}">
        <p14:creationId xmlns:p14="http://schemas.microsoft.com/office/powerpoint/2010/main" val="594427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58</a:t>
            </a:fld>
            <a:endParaRPr lang="de-DE"/>
          </a:p>
        </p:txBody>
      </p:sp>
    </p:spTree>
    <p:extLst>
      <p:ext uri="{BB962C8B-B14F-4D97-AF65-F5344CB8AC3E}">
        <p14:creationId xmlns:p14="http://schemas.microsoft.com/office/powerpoint/2010/main" val="419424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Hier die </a:t>
            </a:r>
            <a:r>
              <a:rPr lang="en-US" dirty="0" err="1"/>
              <a:t>Begriffe</a:t>
            </a:r>
            <a:r>
              <a:rPr lang="en-US" dirty="0"/>
              <a:t> Macro- und Micro-</a:t>
            </a:r>
            <a:r>
              <a:rPr lang="en-US" dirty="0" err="1"/>
              <a:t>Microarchitektur</a:t>
            </a:r>
            <a:r>
              <a:rPr lang="en-US" dirty="0"/>
              <a:t> </a:t>
            </a:r>
            <a:r>
              <a:rPr lang="en-US" dirty="0" err="1"/>
              <a:t>erwähnen</a:t>
            </a:r>
            <a:r>
              <a:rPr lang="en-US" dirty="0"/>
              <a:t>.</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60</a:t>
            </a:fld>
            <a:endParaRPr lang="de-DE"/>
          </a:p>
        </p:txBody>
      </p:sp>
    </p:spTree>
    <p:extLst>
      <p:ext uri="{BB962C8B-B14F-4D97-AF65-F5344CB8AC3E}">
        <p14:creationId xmlns:p14="http://schemas.microsoft.com/office/powerpoint/2010/main" val="523916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T[_] – Das </a:t>
            </a:r>
            <a:r>
              <a:rPr lang="en-GB" dirty="0" err="1"/>
              <a:t>Fazit</a:t>
            </a:r>
            <a:r>
              <a:rPr lang="en-GB" dirty="0"/>
              <a:t> nochmal </a:t>
            </a:r>
            <a:r>
              <a:rPr lang="en-GB" dirty="0" err="1"/>
              <a:t>überarbeiten</a:t>
            </a:r>
            <a:r>
              <a:rPr lang="en-GB" dirty="0"/>
              <a:t>…</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73</a:t>
            </a:fld>
            <a:endParaRPr lang="de-DE"/>
          </a:p>
        </p:txBody>
      </p:sp>
    </p:spTree>
    <p:extLst>
      <p:ext uri="{BB962C8B-B14F-4D97-AF65-F5344CB8AC3E}">
        <p14:creationId xmlns:p14="http://schemas.microsoft.com/office/powerpoint/2010/main" val="121414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I[X] – ABR - 26/01/2023 05:46:40 – Das </a:t>
            </a:r>
            <a:r>
              <a:rPr lang="en-GB" dirty="0" err="1"/>
              <a:t>Beispiel</a:t>
            </a:r>
            <a:r>
              <a:rPr lang="en-GB" dirty="0"/>
              <a:t> von </a:t>
            </a:r>
            <a:r>
              <a:rPr lang="en-GB" dirty="0" err="1"/>
              <a:t>dem</a:t>
            </a:r>
            <a:r>
              <a:rPr lang="en-GB" dirty="0"/>
              <a:t> Command Line Tool </a:t>
            </a:r>
            <a:r>
              <a:rPr lang="en-GB" dirty="0" err="1"/>
              <a:t>aus</a:t>
            </a:r>
            <a:r>
              <a:rPr lang="en-GB" dirty="0"/>
              <a:t> </a:t>
            </a:r>
            <a:r>
              <a:rPr lang="en-GB" dirty="0" err="1"/>
              <a:t>Eddingburgh</a:t>
            </a:r>
            <a:r>
              <a:rPr lang="en-GB" dirty="0"/>
              <a:t> </a:t>
            </a:r>
            <a:r>
              <a:rPr lang="en-GB" dirty="0" err="1"/>
              <a:t>erzählen</a:t>
            </a:r>
            <a:r>
              <a:rPr lang="en-GB" dirty="0"/>
              <a:t>.</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4</a:t>
            </a:fld>
            <a:endParaRPr lang="de-DE"/>
          </a:p>
        </p:txBody>
      </p:sp>
    </p:spTree>
    <p:extLst>
      <p:ext uri="{BB962C8B-B14F-4D97-AF65-F5344CB8AC3E}">
        <p14:creationId xmlns:p14="http://schemas.microsoft.com/office/powerpoint/2010/main" val="772435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I[X] – ABR - 26/01/2023 05:46:40 – Das </a:t>
            </a:r>
            <a:r>
              <a:rPr lang="en-GB" dirty="0" err="1"/>
              <a:t>Beispiel</a:t>
            </a:r>
            <a:r>
              <a:rPr lang="en-GB" dirty="0"/>
              <a:t> von </a:t>
            </a:r>
            <a:r>
              <a:rPr lang="en-GB" dirty="0" err="1"/>
              <a:t>dem</a:t>
            </a:r>
            <a:r>
              <a:rPr lang="en-GB" dirty="0"/>
              <a:t> Command Line Tool </a:t>
            </a:r>
            <a:r>
              <a:rPr lang="en-GB" dirty="0" err="1"/>
              <a:t>aus</a:t>
            </a:r>
            <a:r>
              <a:rPr lang="en-GB" dirty="0"/>
              <a:t> </a:t>
            </a:r>
            <a:r>
              <a:rPr lang="en-GB" dirty="0" err="1"/>
              <a:t>Eddingburgh</a:t>
            </a:r>
            <a:r>
              <a:rPr lang="en-GB" dirty="0"/>
              <a:t> </a:t>
            </a:r>
            <a:r>
              <a:rPr lang="en-GB" dirty="0" err="1"/>
              <a:t>erzählen</a:t>
            </a:r>
            <a:r>
              <a:rPr lang="en-GB" dirty="0"/>
              <a:t>.</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7</a:t>
            </a:fld>
            <a:endParaRPr lang="de-DE"/>
          </a:p>
        </p:txBody>
      </p:sp>
    </p:spTree>
    <p:extLst>
      <p:ext uri="{BB962C8B-B14F-4D97-AF65-F5344CB8AC3E}">
        <p14:creationId xmlns:p14="http://schemas.microsoft.com/office/powerpoint/2010/main" val="6308833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21</a:t>
            </a:fld>
            <a:endParaRPr lang="de-DE"/>
          </a:p>
        </p:txBody>
      </p:sp>
    </p:spTree>
    <p:extLst>
      <p:ext uri="{BB962C8B-B14F-4D97-AF65-F5344CB8AC3E}">
        <p14:creationId xmlns:p14="http://schemas.microsoft.com/office/powerpoint/2010/main" val="37289343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de-DE" b="0" i="0" dirty="0">
                <a:solidFill>
                  <a:srgbClr val="3D4144"/>
                </a:solidFill>
                <a:effectLst/>
                <a:latin typeface="-apple-system"/>
              </a:rPr>
              <a:t>Den Kern der Architekturdokumentation bilden die Kontextabgrenzung (Kap. 3), die drei Sichten (Bausteinsicht, Laufzeitsicht und Verteilungssicht - Kap. 5 - 7), sowie die querschnittlichen Konzepte (Kap. 8).</a:t>
            </a:r>
          </a:p>
          <a:p>
            <a:pPr algn="l"/>
            <a:endParaRPr lang="de-DE" b="0" i="0" dirty="0">
              <a:solidFill>
                <a:srgbClr val="3D4144"/>
              </a:solidFill>
              <a:effectLst/>
              <a:latin typeface="-apple-system"/>
            </a:endParaRPr>
          </a:p>
          <a:p>
            <a:pPr algn="l"/>
            <a:r>
              <a:rPr lang="de-DE" b="0" i="0" dirty="0">
                <a:solidFill>
                  <a:srgbClr val="3D4144"/>
                </a:solidFill>
                <a:effectLst/>
                <a:latin typeface="-apple-system"/>
              </a:rPr>
              <a:t>Die restlichen Kapitel runden die Dokumentation ab. Sie halten u.a. Ziele, wichtige Entscheidungen und Risiken fest. Ein abschließendes Glossar stellt sicher, dass alle über das Gleiche sprechen.</a:t>
            </a:r>
          </a:p>
          <a:p>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32</a:t>
            </a:fld>
            <a:endParaRPr lang="de-DE"/>
          </a:p>
        </p:txBody>
      </p:sp>
    </p:spTree>
    <p:extLst>
      <p:ext uri="{BB962C8B-B14F-4D97-AF65-F5344CB8AC3E}">
        <p14:creationId xmlns:p14="http://schemas.microsoft.com/office/powerpoint/2010/main" val="35114230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Randbedingungen definieren den Spielraum für eine Entwurfsentscheidung. Sie lassen oft noch Alternativen zu. Die Entscheidung wird dann durch weitere Faktoren beeinflusst. Vor allem die geforderten Qualitätsmerkmale formen die Architektur, an ihrer Erreichung wird sie gemessen. Aus Qualitätsmerkmalen werden Qualitätsziele und mit Qualitätsszenarien stellt man fest, ob das Ziel erreicht ist.</a:t>
            </a:r>
          </a:p>
          <a:p>
            <a:endParaRPr lang="de-DE" dirty="0"/>
          </a:p>
          <a:p>
            <a:r>
              <a:rPr lang="de-DE" dirty="0"/>
              <a:t>Qualitätsziele: Sie erzielen aber bereits drastische Verbesserungen, wenn Sie Qualitätsmerkmale nicht nur nennen, sondern die wichtigsten herausstellen und in Form von Zielen motivieren. Was ist zum Beispiel konkret mit Benutzbarkeit gemeint (erlernbar vs. handschuhbedienbar)?</a:t>
            </a:r>
          </a:p>
        </p:txBody>
      </p:sp>
      <p:sp>
        <p:nvSpPr>
          <p:cNvPr id="4" name="Slide Number Placeholder 3"/>
          <p:cNvSpPr>
            <a:spLocks noGrp="1"/>
          </p:cNvSpPr>
          <p:nvPr>
            <p:ph type="sldNum" sz="quarter" idx="5"/>
          </p:nvPr>
        </p:nvSpPr>
        <p:spPr/>
        <p:txBody>
          <a:bodyPr/>
          <a:lstStyle/>
          <a:p>
            <a:fld id="{54EB8433-977E-4B09-A10E-03E75064C4B1}" type="slidenum">
              <a:rPr lang="de-DE" smtClean="0"/>
              <a:t>33</a:t>
            </a:fld>
            <a:endParaRPr lang="de-DE"/>
          </a:p>
        </p:txBody>
      </p:sp>
    </p:spTree>
    <p:extLst>
      <p:ext uri="{BB962C8B-B14F-4D97-AF65-F5344CB8AC3E}">
        <p14:creationId xmlns:p14="http://schemas.microsoft.com/office/powerpoint/2010/main" val="1507654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Hier </a:t>
            </a:r>
            <a:r>
              <a:rPr lang="en-US" dirty="0" err="1"/>
              <a:t>ist</a:t>
            </a:r>
            <a:r>
              <a:rPr lang="en-US" dirty="0"/>
              <a:t> </a:t>
            </a:r>
            <a:r>
              <a:rPr lang="en-US" dirty="0" err="1"/>
              <a:t>dann</a:t>
            </a:r>
            <a:r>
              <a:rPr lang="en-US" dirty="0"/>
              <a:t> </a:t>
            </a:r>
            <a:r>
              <a:rPr lang="en-US" dirty="0" err="1"/>
              <a:t>auch</a:t>
            </a:r>
            <a:r>
              <a:rPr lang="en-US" dirty="0"/>
              <a:t> der </a:t>
            </a:r>
            <a:r>
              <a:rPr lang="en-US" dirty="0" err="1"/>
              <a:t>Punkt</a:t>
            </a:r>
            <a:r>
              <a:rPr lang="en-US" dirty="0"/>
              <a:t> an dem wir </a:t>
            </a:r>
            <a:r>
              <a:rPr lang="en-US" dirty="0" err="1"/>
              <a:t>einsteigen</a:t>
            </a:r>
            <a:r>
              <a:rPr lang="en-US" dirty="0"/>
              <a:t> und eventuell </a:t>
            </a:r>
            <a:r>
              <a:rPr lang="en-US" dirty="0" err="1"/>
              <a:t>auch</a:t>
            </a:r>
            <a:r>
              <a:rPr lang="en-US" dirty="0"/>
              <a:t> auf </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41</a:t>
            </a:fld>
            <a:endParaRPr lang="de-DE"/>
          </a:p>
        </p:txBody>
      </p:sp>
    </p:spTree>
    <p:extLst>
      <p:ext uri="{BB962C8B-B14F-4D97-AF65-F5344CB8AC3E}">
        <p14:creationId xmlns:p14="http://schemas.microsoft.com/office/powerpoint/2010/main" val="1471304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Die </a:t>
            </a:r>
            <a:r>
              <a:rPr lang="en-US" dirty="0" err="1"/>
              <a:t>Hauptüberschriften</a:t>
            </a:r>
            <a:r>
              <a:rPr lang="en-US" dirty="0"/>
              <a:t> </a:t>
            </a:r>
            <a:r>
              <a:rPr lang="en-US" dirty="0" err="1"/>
              <a:t>kommen</a:t>
            </a:r>
            <a:r>
              <a:rPr lang="en-US" dirty="0"/>
              <a:t> </a:t>
            </a:r>
            <a:r>
              <a:rPr lang="en-US" dirty="0" err="1"/>
              <a:t>aus</a:t>
            </a:r>
            <a:r>
              <a:rPr lang="en-US" dirty="0"/>
              <a:t> der </a:t>
            </a:r>
            <a:r>
              <a:rPr lang="en-US" dirty="0" err="1"/>
              <a:t>Lerntheorie</a:t>
            </a:r>
            <a:r>
              <a:rPr lang="en-US" dirty="0"/>
              <a:t>: </a:t>
            </a:r>
            <a:r>
              <a:rPr lang="en-US" dirty="0" err="1"/>
              <a:t>Warum</a:t>
            </a:r>
            <a:r>
              <a:rPr lang="en-US" dirty="0"/>
              <a:t> ? -&gt; Was ? -&gt; Wie ? -&gt; </a:t>
            </a:r>
            <a:r>
              <a:rPr lang="en-US" dirty="0" err="1"/>
              <a:t>Wohin</a:t>
            </a:r>
            <a:r>
              <a:rPr lang="en-US" dirty="0"/>
              <a:t> noch ?</a:t>
            </a:r>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45</a:t>
            </a:fld>
            <a:endParaRPr lang="de-DE"/>
          </a:p>
        </p:txBody>
      </p:sp>
    </p:spTree>
    <p:extLst>
      <p:ext uri="{BB962C8B-B14F-4D97-AF65-F5344CB8AC3E}">
        <p14:creationId xmlns:p14="http://schemas.microsoft.com/office/powerpoint/2010/main" val="2537286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Randbedingungen definieren den Spielraum für eine Entwurfsentscheidung. Sie lassen oft noch Alternativen zu. Die Entscheidung wird dann durch weitere Faktoren beeinflusst. Vor allem die geforderten Qualitätsmerkmale formen die Architektur, an ihrer Erreichung wird sie gemessen. </a:t>
            </a:r>
            <a:r>
              <a:rPr lang="de-DE" b="1" dirty="0"/>
              <a:t>Aus Qualitätsmerkmalen werden Qualitätsziele und mit Qualitätsszenarien stellt man fest, ob das Ziel erreicht ist.</a:t>
            </a:r>
          </a:p>
          <a:p>
            <a:endParaRPr lang="de-DE" dirty="0"/>
          </a:p>
          <a:p>
            <a:r>
              <a:rPr lang="de-DE" dirty="0"/>
              <a:t>Qualitätsziele: Sie erzielen aber bereits drastische Verbesserungen, wenn Sie Qualitätsmerkmale nicht nur nennen, sondern die wichtigsten herausstellen und in Form von Zielen motivieren. Was ist zum Beispiel konkret mit Benutzbarkeit gemeint (erlernbar vs. handschuhbedienbar)?</a:t>
            </a:r>
          </a:p>
          <a:p>
            <a:endParaRPr lang="de-DE" dirty="0"/>
          </a:p>
        </p:txBody>
      </p:sp>
      <p:sp>
        <p:nvSpPr>
          <p:cNvPr id="4" name="Slide Number Placeholder 3"/>
          <p:cNvSpPr>
            <a:spLocks noGrp="1"/>
          </p:cNvSpPr>
          <p:nvPr>
            <p:ph type="sldNum" sz="quarter" idx="5"/>
          </p:nvPr>
        </p:nvSpPr>
        <p:spPr/>
        <p:txBody>
          <a:bodyPr/>
          <a:lstStyle/>
          <a:p>
            <a:fld id="{54EB8433-977E-4B09-A10E-03E75064C4B1}" type="slidenum">
              <a:rPr lang="de-DE" smtClean="0"/>
              <a:t>50</a:t>
            </a:fld>
            <a:endParaRPr lang="de-DE"/>
          </a:p>
        </p:txBody>
      </p:sp>
    </p:spTree>
    <p:extLst>
      <p:ext uri="{BB962C8B-B14F-4D97-AF65-F5344CB8AC3E}">
        <p14:creationId xmlns:p14="http://schemas.microsoft.com/office/powerpoint/2010/main" val="223604277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en-US"/>
              <a:t>Click to edit Master title style</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90E9646-55C7-4839-A768-5CB3916680AE}" type="datetimeFigureOut">
              <a:rPr lang="en-US" smtClean="0"/>
              <a:t>3/25/2023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ED88D9D1-F6B8-45F6-A304-F02FDA2AA47A}" type="slidenum">
              <a:rPr lang="en-US" smtClean="0"/>
              <a:t>‹#›</a:t>
            </a:fld>
            <a:endParaRPr lang="en-US"/>
          </a:p>
        </p:txBody>
      </p:sp>
    </p:spTree>
    <p:extLst>
      <p:ext uri="{BB962C8B-B14F-4D97-AF65-F5344CB8AC3E}">
        <p14:creationId xmlns:p14="http://schemas.microsoft.com/office/powerpoint/2010/main" val="325900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0E9646-55C7-4839-A768-5CB3916680AE}" type="datetimeFigureOut">
              <a:rPr lang="en-US" smtClean="0"/>
              <a:t>3/25/2023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16011231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0E9646-55C7-4839-A768-5CB3916680AE}" type="datetimeFigureOut">
              <a:rPr lang="en-US" smtClean="0"/>
              <a:t>3/25/2023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336579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90E9646-55C7-4839-A768-5CB3916680AE}" type="datetimeFigureOut">
              <a:rPr lang="en-US" smtClean="0"/>
              <a:t>3/25/2023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176763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en-US"/>
              <a:t>Click to edit Master title style</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593667" y="6272784"/>
            <a:ext cx="2644309" cy="365125"/>
          </a:xfrm>
        </p:spPr>
        <p:txBody>
          <a:bodyPr/>
          <a:lstStyle/>
          <a:p>
            <a:fld id="{E90E9646-55C7-4839-A768-5CB3916680AE}" type="datetimeFigureOut">
              <a:rPr lang="en-US" smtClean="0"/>
              <a:t>3/25/2023</a:t>
            </a:fld>
            <a:endParaRPr lang="en-US"/>
          </a:p>
        </p:txBody>
      </p:sp>
      <p:sp>
        <p:nvSpPr>
          <p:cNvPr id="5" name="Footer Placeholder 4"/>
          <p:cNvSpPr>
            <a:spLocks noGrp="1"/>
          </p:cNvSpPr>
          <p:nvPr>
            <p:ph type="ftr" sz="quarter" idx="11"/>
          </p:nvPr>
        </p:nvSpPr>
        <p:spPr>
          <a:xfrm>
            <a:off x="2182708" y="6272784"/>
            <a:ext cx="6327648" cy="365125"/>
          </a:xfrm>
        </p:spPr>
        <p:txBody>
          <a:bodyPr/>
          <a:lstStyle/>
          <a:p>
            <a:endParaRPr lang="en-US"/>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D88D9D1-F6B8-45F6-A304-F02FDA2AA47A}" type="slidenum">
              <a:rPr lang="en-US" smtClean="0"/>
              <a:t>‹#›</a:t>
            </a:fld>
            <a:endParaRPr lang="en-US"/>
          </a:p>
        </p:txBody>
      </p:sp>
    </p:spTree>
    <p:extLst>
      <p:ext uri="{BB962C8B-B14F-4D97-AF65-F5344CB8AC3E}">
        <p14:creationId xmlns:p14="http://schemas.microsoft.com/office/powerpoint/2010/main" val="1488051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90E9646-55C7-4839-A768-5CB3916680AE}" type="datetimeFigureOut">
              <a:rPr lang="en-US" smtClean="0"/>
              <a:t>3/25/2023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964222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90E9646-55C7-4839-A768-5CB3916680AE}" type="datetimeFigureOut">
              <a:rPr lang="en-US" smtClean="0"/>
              <a:t>3/25/2023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3413192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90E9646-55C7-4839-A768-5CB3916680AE}" type="datetimeFigureOut">
              <a:rPr lang="en-US" smtClean="0"/>
              <a:t>3/25/2023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4291114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0E9646-55C7-4839-A768-5CB3916680AE}" type="datetimeFigureOut">
              <a:rPr lang="en-US" smtClean="0"/>
              <a:t>3/25/2023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22927969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0E9646-55C7-4839-A768-5CB3916680AE}" type="datetimeFigureOut">
              <a:rPr lang="en-US" smtClean="0"/>
              <a:t>3/25/2023</a:t>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3825863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90E9646-55C7-4839-A768-5CB3916680AE}" type="datetimeFigureOut">
              <a:rPr lang="en-US" smtClean="0"/>
              <a:t>3/25/2023</a:t>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D88D9D1-F6B8-45F6-A304-F02FDA2AA47A}" type="slidenum">
              <a:rPr lang="en-US" smtClean="0"/>
              <a:t>‹#›</a:t>
            </a:fld>
            <a:endParaRPr lang="en-US"/>
          </a:p>
        </p:txBody>
      </p:sp>
    </p:spTree>
    <p:extLst>
      <p:ext uri="{BB962C8B-B14F-4D97-AF65-F5344CB8AC3E}">
        <p14:creationId xmlns:p14="http://schemas.microsoft.com/office/powerpoint/2010/main" val="1844863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E90E9646-55C7-4839-A768-5CB3916680AE}" type="datetimeFigureOut">
              <a:rPr lang="en-US" smtClean="0"/>
              <a:t>3/25/2023</a:t>
            </a:fld>
            <a:endParaRPr lang="en-US"/>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ED88D9D1-F6B8-45F6-A304-F02FDA2AA47A}" type="slidenum">
              <a:rPr lang="en-US" smtClean="0"/>
              <a:t>‹#›</a:t>
            </a:fld>
            <a:endParaRPr lang="en-US"/>
          </a:p>
        </p:txBody>
      </p:sp>
    </p:spTree>
    <p:extLst>
      <p:ext uri="{BB962C8B-B14F-4D97-AF65-F5344CB8AC3E}">
        <p14:creationId xmlns:p14="http://schemas.microsoft.com/office/powerpoint/2010/main" val="350796223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amazon.de/Requirements-Engineering-Management-Handbuch-Anforderungen-Situation-ebook/dp/B09BBH8X8J/ref=sr_1_1?__mk_de_DE=%C3%85M%C3%85%C5%BD%C3%95%C3%91&amp;crid=1TKRQOO3OMNTS&amp;keywords=requirements+engineering+und+management&amp;qid=1676190198&amp;sprefix=requirements+engineering+und+management%2Caps%2C93&amp;sr=8-1" TargetMode="External"/><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amazon.de/Requirements-Engineering-Management-Handbuch-Anforderungen-Situation-ebook/dp/B09BBH8X8J/ref=sr_1_1?__mk_de_DE=%C3%85M%C3%85%C5%BD%C3%95%C3%91&amp;crid=1TKRQOO3OMNTS&amp;keywords=requirements+engineering+und+management&amp;qid=1676190198&amp;sprefix=requirements+engineering+und+management%2Caps%2C93&amp;sr=8-1"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amazon.de/User-Story-Mapping-Nutzerverst%C3%A4ndnis-Produktentwicklung-ebook/dp/B06XDQZGG4/ref=sr_1_2?__mk_de_DE=%C3%85M%C3%85%C5%BD%C3%95%C3%91&amp;crid=2KGBSMU472IVU&amp;keywords=user+story+mapping&amp;qid=1676522964&amp;sprefix=user+story+mapping%2Caps%2C74&amp;sr=8-2"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mailto:abraesen@bruke.de" TargetMode="Externa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hyperlink" Target="https://www.amazon.de/Requirements-Engineering-Management-Handbuch-Anforderungen-Situation-ebook/dp/B09BBH8X8J/ref=sr_1_1?__mk_de_DE=%C3%85M%C3%85%C5%BD%C3%95%C3%91&amp;crid=1TKRQOO3OMNTS&amp;keywords=requirements+engineering+und+management&amp;qid=1676190198&amp;sprefix=requirements+engineering+und+management%2Caps%2C93&amp;sr=8-1" TargetMode="Externa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hyperlink" Target="https://sceweb.uhcl.edu/helm/RationalUnifiedProcess/process/artifact/ar_sadoc.htm" TargetMode="Externa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hyperlink" Target="https://learning.oreilly.com/library/view/documenting-software-architectures/9780132488617/" TargetMode="External"/><Relationship Id="rId4" Type="http://schemas.openxmlformats.org/officeDocument/2006/relationships/image" Target="../media/image20.png"/><Relationship Id="rId9"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hyperlink" Target="https://arc42.org/examples"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www.arc42.de/" TargetMode="External"/><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hyperlink" Target="https://www.amazon.de/Requirements-Engineering-Management-Handbuch-Anforderungen-Situation-ebook/dp/B09BBH8X8J/ref=sr_1_1?__mk_de_DE=%C3%85M%C3%85%C5%BD%C3%95%C3%91&amp;crid=1TKRQOO3OMNTS&amp;keywords=requirements+engineering+und+management&amp;qid=1676190198&amp;sprefix=requirements+engineering+und+management%2Caps%2C93&amp;sr=8-1" TargetMode="External"/><Relationship Id="rId7" Type="http://schemas.openxmlformats.org/officeDocument/2006/relationships/image" Target="../media/image31.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hyperlink" Target="https://www.arc42.de/" TargetMode="External"/><Relationship Id="rId4" Type="http://schemas.openxmlformats.org/officeDocument/2006/relationships/image" Target="../media/image18.png"/><Relationship Id="rId9"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s>
</file>

<file path=ppt/slides/_rels/slide27.xml.rels><?xml version="1.0" encoding="UTF-8" standalone="yes"?>
<Relationships xmlns="http://schemas.openxmlformats.org/package/2006/relationships"><Relationship Id="rId2" Type="http://schemas.openxmlformats.org/officeDocument/2006/relationships/hyperlink" Target="https://arc42.org/download"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ocs.arc42.org/home/"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arc42.de/" TargetMode="External"/><Relationship Id="rId2" Type="http://schemas.openxmlformats.org/officeDocument/2006/relationships/hyperlink" Target="https://www.arc42.de/" TargetMode="External"/><Relationship Id="rId1" Type="http://schemas.openxmlformats.org/officeDocument/2006/relationships/slideLayout" Target="../slideLayouts/slideLayout2.xml"/><Relationship Id="rId4" Type="http://schemas.openxmlformats.org/officeDocument/2006/relationships/hyperlink" Target="https://arc42.org/"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arc42.de/schulungen" TargetMode="External"/><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https://isaqb.org/" TargetMode="External"/><Relationship Id="rId5" Type="http://schemas.openxmlformats.org/officeDocument/2006/relationships/hyperlink" Target="https://aim42.org/" TargetMode="External"/><Relationship Id="rId4" Type="http://schemas.openxmlformats.org/officeDocument/2006/relationships/hyperlink" Target="https://www.arc42.de/about"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arc42.de/overview/"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3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hyperlink" Target="https://www.arc42.de/overview/" TargetMode="External"/><Relationship Id="rId4" Type="http://schemas.openxmlformats.org/officeDocument/2006/relationships/hyperlink" Target="https://docs.arc42.org/section-1/"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image" Target="../media/image39.png"/><Relationship Id="rId1" Type="http://schemas.openxmlformats.org/officeDocument/2006/relationships/slideLayout" Target="../slideLayouts/slideLayout6.xml"/><Relationship Id="rId6" Type="http://schemas.openxmlformats.org/officeDocument/2006/relationships/image" Target="../media/image43.png"/><Relationship Id="rId11"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3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hyperlink" Target="https://docs.arc42.org/section-2/" TargetMode="External"/><Relationship Id="rId2" Type="http://schemas.openxmlformats.org/officeDocument/2006/relationships/image" Target="../media/image49.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docs.arc42.org/section-3/" TargetMode="External"/><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39.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8.png"/><Relationship Id="rId1" Type="http://schemas.openxmlformats.org/officeDocument/2006/relationships/slideLayout" Target="../slideLayouts/slideLayout6.xml"/><Relationship Id="rId4" Type="http://schemas.openxmlformats.org/officeDocument/2006/relationships/image" Target="../media/image44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docs.arc42.org/section-4/" TargetMode="External"/><Relationship Id="rId2" Type="http://schemas.openxmlformats.org/officeDocument/2006/relationships/image" Target="../media/image51.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www.arc42.de/overview/" TargetMode="External"/><Relationship Id="rId4" Type="http://schemas.openxmlformats.org/officeDocument/2006/relationships/hyperlink" Target="https://docs.arc42.org/section-5/" TargetMode="External"/></Relationships>
</file>

<file path=ppt/slides/_rels/slide4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hyperlink" Target="https://www.amazon.de/Requirements-Engineering-Management-Handbuch-Anforderungen-Situation-ebook/dp/B09BBH8X8J/ref=sr_1_1?__mk_de_DE=%C3%85M%C3%85%C5%BD%C3%95%C3%91&amp;crid=1TKRQOO3OMNTS&amp;keywords=requirements+engineering+und+management&amp;qid=1676190198&amp;sprefix=requirements+engineering+und+management%2Caps%2C93&amp;sr=8-1" TargetMode="External"/><Relationship Id="rId7" Type="http://schemas.openxmlformats.org/officeDocument/2006/relationships/hyperlink" Target="https://www.arc42.de/" TargetMode="Externa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8.png"/><Relationship Id="rId9" Type="http://schemas.openxmlformats.org/officeDocument/2006/relationships/hyperlink" Target="https://www.amazon.de/Softwarearchitekturen-dokumentieren-kommunizieren-Entscheidungen-nachvollziehbar/dp/3446429247/ref=sr_1_3?keywords=softwarearchitekturen+dokumentieren+und+kommunizieren&amp;qid=1676193861&amp;sprefix=softwarea%2Caps%2C140&amp;sr=8-3"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docs.arc42.org/section-6/" TargetMode="External"/><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docs.arc42.org/section-7/" TargetMode="External"/><Relationship Id="rId2" Type="http://schemas.openxmlformats.org/officeDocument/2006/relationships/image" Target="../media/image54.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5" Type="http://schemas.openxmlformats.org/officeDocument/2006/relationships/hyperlink" Target="https://www.arc42.de/overview/" TargetMode="External"/><Relationship Id="rId4" Type="http://schemas.openxmlformats.org/officeDocument/2006/relationships/hyperlink" Target="https://docs.arc42.org/section-8/"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2" Type="http://schemas.openxmlformats.org/officeDocument/2006/relationships/image" Target="../media/image56.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hyperlink" Target="https://github.com/joelparkerhenderson/architecture_decision_record" TargetMode="External"/><Relationship Id="rId1" Type="http://schemas.openxmlformats.org/officeDocument/2006/relationships/slideLayout" Target="../slideLayouts/slideLayout2.xml"/><Relationship Id="rId5" Type="http://schemas.openxmlformats.org/officeDocument/2006/relationships/hyperlink" Target="https://www.arc42.de/overview/" TargetMode="External"/><Relationship Id="rId4" Type="http://schemas.openxmlformats.org/officeDocument/2006/relationships/hyperlink" Target="https://docs.arc42.org/section-9/"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hyperlink" Target="https://danlebrero.com/2021/11/17/fundamentals-of-software-architecture-summary/" TargetMode="Externa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hyperlink" Target="https://www.arc42.de/overview/" TargetMode="External"/><Relationship Id="rId4" Type="http://schemas.openxmlformats.org/officeDocument/2006/relationships/hyperlink" Target="https://docs.arc42.org/section-10/"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docs.arc42.org/section-11/" TargetMode="External"/><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hyperlink" Target="https://www.arc42.de/overview/" TargetMode="External"/><Relationship Id="rId4" Type="http://schemas.openxmlformats.org/officeDocument/2006/relationships/image" Target="../media/image63.png"/></Relationships>
</file>

<file path=ppt/slides/_rels/slide52.xml.rels><?xml version="1.0" encoding="UTF-8" standalone="yes"?>
<Relationships xmlns="http://schemas.openxmlformats.org/package/2006/relationships"><Relationship Id="rId3" Type="http://schemas.openxmlformats.org/officeDocument/2006/relationships/hyperlink" Target="https://docs.arc42.org/section-12/" TargetMode="External"/><Relationship Id="rId2" Type="http://schemas.openxmlformats.org/officeDocument/2006/relationships/image" Target="../media/image64.png"/><Relationship Id="rId1" Type="http://schemas.openxmlformats.org/officeDocument/2006/relationships/slideLayout" Target="../slideLayouts/slideLayout2.xml"/><Relationship Id="rId4" Type="http://schemas.openxmlformats.org/officeDocument/2006/relationships/hyperlink" Target="https://www.arc42.de/overview/"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6.xml"/><Relationship Id="rId6"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5" Type="http://schemas.openxmlformats.org/officeDocument/2006/relationships/image" Target="../media/image67.svg"/><Relationship Id="rId4" Type="http://schemas.openxmlformats.org/officeDocument/2006/relationships/image" Target="../media/image66.png"/></Relationships>
</file>

<file path=ppt/slides/_rels/slide5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hyperlink" Target="https://www.dokchess.de/01_einfuehrung/01_aufgabenstellung/" TargetMode="External"/><Relationship Id="rId1" Type="http://schemas.openxmlformats.org/officeDocument/2006/relationships/slideLayout" Target="../slideLayouts/slideLayout2.xml"/><Relationship Id="rId5" Type="http://schemas.openxmlformats.org/officeDocument/2006/relationships/image" Target="../media/image70.jpeg"/><Relationship Id="rId4" Type="http://schemas.openxmlformats.org/officeDocument/2006/relationships/image" Target="../media/image69.svg"/></Relationships>
</file>

<file path=ppt/slides/_rels/slide55.xml.rels><?xml version="1.0" encoding="UTF-8" standalone="yes"?>
<Relationships xmlns="http://schemas.openxmlformats.org/package/2006/relationships"><Relationship Id="rId3" Type="http://schemas.openxmlformats.org/officeDocument/2006/relationships/hyperlink" Target="https://www.youtube.com/watch?v=2tlg0B60ef8&amp;t=8s" TargetMode="External"/><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2" Type="http://schemas.openxmlformats.org/officeDocument/2006/relationships/image" Target="../media/image72.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73.png"/><Relationship Id="rId4" Type="http://schemas.openxmlformats.org/officeDocument/2006/relationships/hyperlink" Target="https://www.amazon.de/Vorgehensmuster-f%C3%BCr-Softwarearchitektur-Kombinierbare-Praktiken-ebook/dp/B07X8289XR/ref=sr_1_1?crid=2RQDUF7GPQQCO&amp;keywords=vorgehensmuster+f%C3%BCr+softwarearchitektur&amp;qid=1676213649&amp;sprefix=vorgehensm%2Caps%2C96&amp;sr=8-1" TargetMode="Externa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hyperlink" Target="https://www.amazon.de/Documenting-Software-Architectures-Engineering-English-ebook/dp/B0046XS3RO/ref=sr_1_1?keywords=documenting+software+architectures&amp;qid=1676216251&amp;sprefix=documenti%2Caps%2C117&amp;sr=8-1"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hyperlink" Target="https://www.amazon.de/Documenting-Software-Architectures-Engineering-English-ebook/dp/B0046XS3RO/ref=sr_1_1?keywords=documenting+software+architectures&amp;qid=1676216251&amp;sprefix=documenti%2Caps%2C117&amp;sr=8-1"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hyperlink" Target="https://www.amazon.de/Software-Architekturen-dokumentieren-kommunizieren-Entscheidungen-nachvollziehbar-ebook/dp/B09MYS586V/ref=sr_1_1?keywords=software+architektur+dokumentieren+und+kommunizieren&amp;qid=1676211017&amp;sprefix=software+architektur+%2Caps%2C109&amp;sr=8-1" TargetMode="Externa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hyperlink" Target="https://de.wikipedia.org/wiki/Unified_Modeling_Language" TargetMode="External"/><Relationship Id="rId7" Type="http://schemas.openxmlformats.org/officeDocument/2006/relationships/hyperlink" Target="https://www.amazon.de/gp/product/3446430571/ref=as_li_tl?ie=UTF8&amp;tag=httpwwwsophis-21&amp;camp=1638&amp;creative=6742&amp;linkCode=as2&amp;creativeASIN=3446430571&amp;linkId=994efa482aa2c54f89b12c80f4b1733c" TargetMode="External"/><Relationship Id="rId2" Type="http://schemas.openxmlformats.org/officeDocument/2006/relationships/hyperlink" Target="https://de.wikipedia.org/wiki/Modellierungssprache" TargetMode="Externa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hyperlink" Target="https://www.sophist.de/fileadmin/user_upload/Bilder_zu_Seiten/Publikationen/Wissen_for_free/UML_Plakat_-15.02.2018_RK-opt.pdf" TargetMode="External"/><Relationship Id="rId10" Type="http://schemas.openxmlformats.org/officeDocument/2006/relationships/image" Target="../media/image79.png"/><Relationship Id="rId4" Type="http://schemas.openxmlformats.org/officeDocument/2006/relationships/image" Target="../media/image76.png"/><Relationship Id="rId9" Type="http://schemas.openxmlformats.org/officeDocument/2006/relationships/hyperlink" Target="https://www.amazon.de/UML-2-5-umfassende-A2-Poster-Diagrammtypen/dp/3836284472/ref=sr_1_1?__mk_de_DE=%C3%85M%C3%85%C5%BD%C3%95%C3%91&amp;crid=1WPFJSRDIB7CW&amp;keywords=uml+2.5&amp;qid=1676214881&amp;s=books&amp;sprefix=uml+2.5%2Cstripbooks%2C95&amp;sr=1-1&amp;asin=3836284472&amp;revisionId=&amp;format=4&amp;depth=1" TargetMode="External"/></Relationships>
</file>

<file path=ppt/slides/_rels/slide67.xml.rels><?xml version="1.0" encoding="UTF-8" standalone="yes"?>
<Relationships xmlns="http://schemas.openxmlformats.org/package/2006/relationships"><Relationship Id="rId8" Type="http://schemas.openxmlformats.org/officeDocument/2006/relationships/hyperlink" Target="https://www.amazon.de/Systems-Engineering-mit-SysML-Anforderungen-ebook/dp/B00NA5KJ6M/ref=sr_1_10?keywords=system+engineering&amp;qid=1676215570&amp;sprefix=System+engineer%2Caps%2C126&amp;sr=8-10" TargetMode="External"/><Relationship Id="rId3" Type="http://schemas.openxmlformats.org/officeDocument/2006/relationships/hyperlink" Target="https://de.wikipedia.org/wiki/Object_Management_Group" TargetMode="External"/><Relationship Id="rId7" Type="http://schemas.openxmlformats.org/officeDocument/2006/relationships/hyperlink" Target="https://de.wikipedia.org/wiki/Systems_Modeling_Language" TargetMode="External"/><Relationship Id="rId2" Type="http://schemas.openxmlformats.org/officeDocument/2006/relationships/image" Target="../media/image80.png"/><Relationship Id="rId1" Type="http://schemas.openxmlformats.org/officeDocument/2006/relationships/slideLayout" Target="../slideLayouts/slideLayout2.xml"/><Relationship Id="rId6" Type="http://schemas.openxmlformats.org/officeDocument/2006/relationships/hyperlink" Target="https://de.wikipedia.org/wiki/Systems_Engineering" TargetMode="External"/><Relationship Id="rId5" Type="http://schemas.openxmlformats.org/officeDocument/2006/relationships/hyperlink" Target="https://de.wikipedia.org/wiki/Modellierungssprache" TargetMode="External"/><Relationship Id="rId4" Type="http://schemas.openxmlformats.org/officeDocument/2006/relationships/hyperlink" Target="https://de.wikipedia.org/wiki/Unified_Modeling_Language" TargetMode="External"/><Relationship Id="rId9" Type="http://schemas.openxmlformats.org/officeDocument/2006/relationships/image" Target="../media/image81.png"/></Relationships>
</file>

<file path=ppt/slides/_rels/slide68.xml.rels><?xml version="1.0" encoding="UTF-8" standalone="yes"?>
<Relationships xmlns="http://schemas.openxmlformats.org/package/2006/relationships"><Relationship Id="rId8" Type="http://schemas.openxmlformats.org/officeDocument/2006/relationships/hyperlink" Target="https://c4model.com/" TargetMode="External"/><Relationship Id="rId13" Type="http://schemas.openxmlformats.org/officeDocument/2006/relationships/image" Target="../media/image85.png"/><Relationship Id="rId3" Type="http://schemas.openxmlformats.org/officeDocument/2006/relationships/hyperlink" Target="https://de.wikipedia.org/wiki/C4_model#cite_note-:1-2" TargetMode="External"/><Relationship Id="rId7" Type="http://schemas.openxmlformats.org/officeDocument/2006/relationships/image" Target="../media/image82.png"/><Relationship Id="rId12" Type="http://schemas.openxmlformats.org/officeDocument/2006/relationships/image" Target="../media/image84.png"/><Relationship Id="rId2" Type="http://schemas.openxmlformats.org/officeDocument/2006/relationships/hyperlink" Target="https://de.wikipedia.org/wiki/C4_model#cite_note-:0-1" TargetMode="External"/><Relationship Id="rId1" Type="http://schemas.openxmlformats.org/officeDocument/2006/relationships/slideLayout" Target="../slideLayouts/slideLayout2.xml"/><Relationship Id="rId6" Type="http://schemas.openxmlformats.org/officeDocument/2006/relationships/hyperlink" Target="https://de.wikipedia.org/wiki/C4_model" TargetMode="External"/><Relationship Id="rId11" Type="http://schemas.openxmlformats.org/officeDocument/2006/relationships/hyperlink" Target="https://leanpub.com/software-architecture-for-developers" TargetMode="External"/><Relationship Id="rId5" Type="http://schemas.openxmlformats.org/officeDocument/2006/relationships/hyperlink" Target="https://de.wikipedia.org/wiki/Entity-Relationship-Modell" TargetMode="External"/><Relationship Id="rId10" Type="http://schemas.openxmlformats.org/officeDocument/2006/relationships/image" Target="../media/image83.png"/><Relationship Id="rId4" Type="http://schemas.openxmlformats.org/officeDocument/2006/relationships/hyperlink" Target="https://de.wikipedia.org/wiki/Unified_Modeling_Language" TargetMode="External"/><Relationship Id="rId9" Type="http://schemas.openxmlformats.org/officeDocument/2006/relationships/hyperlink" Target="https://leanpub.com/visualising-software-architecture"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leanpub.com/software-architecture-for-developers" TargetMode="External"/><Relationship Id="rId2" Type="http://schemas.openxmlformats.org/officeDocument/2006/relationships/image" Target="../media/image86.png"/><Relationship Id="rId1" Type="http://schemas.openxmlformats.org/officeDocument/2006/relationships/slideLayout" Target="../slideLayouts/slideLayout2.xml"/><Relationship Id="rId5" Type="http://schemas.openxmlformats.org/officeDocument/2006/relationships/hyperlink" Target="https://www.amazon.de/Documenting-Software-Architectures-Engineering-English-ebook/dp/B0046XS3RO/ref=sr_1_1?keywords=documenting+software+architectures&amp;qid=1676216251&amp;sprefix=documenti%2Caps%2C117&amp;sr=8-1" TargetMode="External"/><Relationship Id="rId4" Type="http://schemas.openxmlformats.org/officeDocument/2006/relationships/image" Target="../media/image8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s://www.amazon.de/Documenting-Software-Architectures-Engineering-English-ebook/dp/B0046XS3RO/ref=sr_1_1?keywords=documenting+software+architectures&amp;qid=1676216251&amp;sprefix=documenti%2Caps%2C117&amp;sr=8-1" TargetMode="External"/><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hyperlink" Target="https://dev.to/hediet/create-diagrams-in-vs-code-with-draw-io-32pd" TargetMode="External"/><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doctoolchain.org/docToolchain/v2.0.x/015_tasks/03_tasks.html" TargetMode="External"/><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hyperlink" Target="https://leanpub.com/arc42byexample-volume2" TargetMode="External"/><Relationship Id="rId3" Type="http://schemas.openxmlformats.org/officeDocument/2006/relationships/image" Target="../media/image90.png"/><Relationship Id="rId7" Type="http://schemas.openxmlformats.org/officeDocument/2006/relationships/hyperlink" Target="https://arc42.org/books" TargetMode="External"/><Relationship Id="rId2" Type="http://schemas.openxmlformats.org/officeDocument/2006/relationships/hyperlink" Target="https://www.amazon.de/Software-Architekturen-dokumentieren-kommunizieren-Entscheidungen-nachvollziehbar-ebook/dp/B09MYS586V/ref=sr_1_2?keywords=softwarearchitekturen+dokumentieren+und+kommunizieren&amp;qid=1676216958&amp;sprefix=softwarearc%2Caps%2C129&amp;sr=8-2" TargetMode="Externa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hyperlink" Target="https://leanpub.com/arc42byexample" TargetMode="External"/><Relationship Id="rId4" Type="http://schemas.openxmlformats.org/officeDocument/2006/relationships/hyperlink" Target="https://arc42.org/examples" TargetMode="External"/><Relationship Id="rId9" Type="http://schemas.openxmlformats.org/officeDocument/2006/relationships/image" Target="../media/image92.png"/></Relationships>
</file>

<file path=ppt/slides/_rels/slide7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hyperlink" Target="https://www.innoq.com/de/podcast/003-architekturdokumentation/" TargetMode="Externa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95.jpeg"/><Relationship Id="rId7" Type="http://schemas.openxmlformats.org/officeDocument/2006/relationships/image" Target="../media/image99.jpeg"/><Relationship Id="rId2" Type="http://schemas.openxmlformats.org/officeDocument/2006/relationships/image" Target="../media/image94.jpeg"/><Relationship Id="rId1" Type="http://schemas.openxmlformats.org/officeDocument/2006/relationships/slideLayout" Target="../slideLayouts/slideLayout6.xml"/><Relationship Id="rId6" Type="http://schemas.openxmlformats.org/officeDocument/2006/relationships/image" Target="../media/image98.jpeg"/><Relationship Id="rId5" Type="http://schemas.openxmlformats.org/officeDocument/2006/relationships/image" Target="../media/image97.jpeg"/><Relationship Id="rId4" Type="http://schemas.openxmlformats.org/officeDocument/2006/relationships/image" Target="../media/image96.jpe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45A31A1F-EB88-4B1A-BBD8-2DCCC9D0093B}"/>
              </a:ext>
            </a:extLst>
          </p:cNvPr>
          <p:cNvSpPr>
            <a:spLocks noGrp="1"/>
          </p:cNvSpPr>
          <p:nvPr>
            <p:ph type="subTitle" idx="1"/>
          </p:nvPr>
        </p:nvSpPr>
        <p:spPr>
          <a:xfrm>
            <a:off x="1450428" y="2601119"/>
            <a:ext cx="9144000" cy="1655762"/>
          </a:xfrm>
        </p:spPr>
        <p:txBody>
          <a:bodyPr>
            <a:normAutofit fontScale="92500" lnSpcReduction="10000"/>
          </a:bodyPr>
          <a:lstStyle/>
          <a:p>
            <a:r>
              <a:rPr lang="de-DE" sz="4000" b="1" dirty="0"/>
              <a:t>Software Architektur Dokumentation</a:t>
            </a:r>
          </a:p>
          <a:p>
            <a:r>
              <a:rPr lang="de-DE" sz="4000" dirty="0"/>
              <a:t>Den Blick auf das große Ganze nicht verlieren</a:t>
            </a:r>
          </a:p>
        </p:txBody>
      </p:sp>
      <p:sp>
        <p:nvSpPr>
          <p:cNvPr id="2" name="TextBox 1">
            <a:extLst>
              <a:ext uri="{FF2B5EF4-FFF2-40B4-BE49-F238E27FC236}">
                <a16:creationId xmlns:a16="http://schemas.microsoft.com/office/drawing/2014/main" id="{C8F455F2-AA2F-CE9C-B3B2-7EBA0A9B2E32}"/>
              </a:ext>
            </a:extLst>
          </p:cNvPr>
          <p:cNvSpPr txBox="1"/>
          <p:nvPr/>
        </p:nvSpPr>
        <p:spPr>
          <a:xfrm>
            <a:off x="4838350" y="4481698"/>
            <a:ext cx="2515304" cy="923330"/>
          </a:xfrm>
          <a:prstGeom prst="rect">
            <a:avLst/>
          </a:prstGeom>
          <a:noFill/>
        </p:spPr>
        <p:txBody>
          <a:bodyPr wrap="none" rtlCol="0">
            <a:spAutoFit/>
          </a:bodyPr>
          <a:lstStyle/>
          <a:p>
            <a:pPr algn="ctr"/>
            <a:r>
              <a:rPr lang="de-DE" dirty="0"/>
              <a:t>My Coding Zone </a:t>
            </a:r>
          </a:p>
          <a:p>
            <a:pPr algn="ctr"/>
            <a:r>
              <a:rPr lang="de-DE" dirty="0"/>
              <a:t>Mit Gregor </a:t>
            </a:r>
            <a:r>
              <a:rPr lang="de-DE" dirty="0" err="1"/>
              <a:t>Biswanger</a:t>
            </a:r>
            <a:endParaRPr lang="de-DE" dirty="0"/>
          </a:p>
          <a:p>
            <a:pPr algn="ctr"/>
            <a:r>
              <a:rPr lang="de-DE" dirty="0"/>
              <a:t>24-Mrz-2023</a:t>
            </a:r>
          </a:p>
        </p:txBody>
      </p:sp>
      <p:pic>
        <p:nvPicPr>
          <p:cNvPr id="5" name="Picture 4">
            <a:extLst>
              <a:ext uri="{FF2B5EF4-FFF2-40B4-BE49-F238E27FC236}">
                <a16:creationId xmlns:a16="http://schemas.microsoft.com/office/drawing/2014/main" id="{EA53B117-A138-58BA-A8EE-C0DA1A9E9859}"/>
              </a:ext>
            </a:extLst>
          </p:cNvPr>
          <p:cNvPicPr>
            <a:picLocks noChangeAspect="1"/>
          </p:cNvPicPr>
          <p:nvPr/>
        </p:nvPicPr>
        <p:blipFill>
          <a:blip r:embed="rId3"/>
          <a:stretch>
            <a:fillRect/>
          </a:stretch>
        </p:blipFill>
        <p:spPr>
          <a:xfrm>
            <a:off x="10346296" y="547935"/>
            <a:ext cx="1223769" cy="12849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025350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757C89-7FF2-AF50-4192-9EEBEEBC9BD9}"/>
              </a:ext>
            </a:extLst>
          </p:cNvPr>
          <p:cNvSpPr>
            <a:spLocks noGrp="1"/>
          </p:cNvSpPr>
          <p:nvPr>
            <p:ph type="title"/>
          </p:nvPr>
        </p:nvSpPr>
        <p:spPr>
          <a:xfrm>
            <a:off x="1066800" y="700532"/>
            <a:ext cx="10058400" cy="1609344"/>
          </a:xfrm>
        </p:spPr>
        <p:txBody>
          <a:bodyPr/>
          <a:lstStyle/>
          <a:p>
            <a:pPr algn="ctr"/>
            <a:r>
              <a:rPr lang="de-DE" dirty="0"/>
              <a:t>…”Wir sind Agile, wir brauchen keine Doku”…</a:t>
            </a:r>
          </a:p>
        </p:txBody>
      </p:sp>
      <p:pic>
        <p:nvPicPr>
          <p:cNvPr id="17410" name="Picture 2" descr="Einführung in agiles Projektmanagement (oder die Werte und Prinzipien des  Agilen Manifests)">
            <a:extLst>
              <a:ext uri="{FF2B5EF4-FFF2-40B4-BE49-F238E27FC236}">
                <a16:creationId xmlns:a16="http://schemas.microsoft.com/office/drawing/2014/main" id="{8C7FCC3F-CCC0-72E2-C41A-F00DA8787A8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8650" y="2405000"/>
            <a:ext cx="8572500" cy="42862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A1C03B6-AF8A-19D3-2C56-43303088C738}"/>
              </a:ext>
            </a:extLst>
          </p:cNvPr>
          <p:cNvSpPr/>
          <p:nvPr/>
        </p:nvSpPr>
        <p:spPr>
          <a:xfrm>
            <a:off x="1968500" y="3949700"/>
            <a:ext cx="8407400" cy="965200"/>
          </a:xfrm>
          <a:custGeom>
            <a:avLst/>
            <a:gdLst>
              <a:gd name="connsiteX0" fmla="*/ 0 w 8407400"/>
              <a:gd name="connsiteY0" fmla="*/ 0 h 965200"/>
              <a:gd name="connsiteX1" fmla="*/ 562649 w 8407400"/>
              <a:gd name="connsiteY1" fmla="*/ 0 h 965200"/>
              <a:gd name="connsiteX2" fmla="*/ 1041224 w 8407400"/>
              <a:gd name="connsiteY2" fmla="*/ 0 h 965200"/>
              <a:gd name="connsiteX3" fmla="*/ 1519799 w 8407400"/>
              <a:gd name="connsiteY3" fmla="*/ 0 h 965200"/>
              <a:gd name="connsiteX4" fmla="*/ 1914300 w 8407400"/>
              <a:gd name="connsiteY4" fmla="*/ 0 h 965200"/>
              <a:gd name="connsiteX5" fmla="*/ 2561023 w 8407400"/>
              <a:gd name="connsiteY5" fmla="*/ 0 h 965200"/>
              <a:gd name="connsiteX6" fmla="*/ 3039598 w 8407400"/>
              <a:gd name="connsiteY6" fmla="*/ 0 h 965200"/>
              <a:gd name="connsiteX7" fmla="*/ 3434100 w 8407400"/>
              <a:gd name="connsiteY7" fmla="*/ 0 h 965200"/>
              <a:gd name="connsiteX8" fmla="*/ 3912675 w 8407400"/>
              <a:gd name="connsiteY8" fmla="*/ 0 h 965200"/>
              <a:gd name="connsiteX9" fmla="*/ 4391250 w 8407400"/>
              <a:gd name="connsiteY9" fmla="*/ 0 h 965200"/>
              <a:gd name="connsiteX10" fmla="*/ 4869825 w 8407400"/>
              <a:gd name="connsiteY10" fmla="*/ 0 h 965200"/>
              <a:gd name="connsiteX11" fmla="*/ 5684696 w 8407400"/>
              <a:gd name="connsiteY11" fmla="*/ 0 h 965200"/>
              <a:gd name="connsiteX12" fmla="*/ 6247345 w 8407400"/>
              <a:gd name="connsiteY12" fmla="*/ 0 h 965200"/>
              <a:gd name="connsiteX13" fmla="*/ 6725920 w 8407400"/>
              <a:gd name="connsiteY13" fmla="*/ 0 h 965200"/>
              <a:gd name="connsiteX14" fmla="*/ 7372643 w 8407400"/>
              <a:gd name="connsiteY14" fmla="*/ 0 h 965200"/>
              <a:gd name="connsiteX15" fmla="*/ 8407400 w 8407400"/>
              <a:gd name="connsiteY15" fmla="*/ 0 h 965200"/>
              <a:gd name="connsiteX16" fmla="*/ 8407400 w 8407400"/>
              <a:gd name="connsiteY16" fmla="*/ 492252 h 965200"/>
              <a:gd name="connsiteX17" fmla="*/ 8407400 w 8407400"/>
              <a:gd name="connsiteY17" fmla="*/ 965200 h 965200"/>
              <a:gd name="connsiteX18" fmla="*/ 7676603 w 8407400"/>
              <a:gd name="connsiteY18" fmla="*/ 965200 h 965200"/>
              <a:gd name="connsiteX19" fmla="*/ 7282102 w 8407400"/>
              <a:gd name="connsiteY19" fmla="*/ 965200 h 965200"/>
              <a:gd name="connsiteX20" fmla="*/ 6551305 w 8407400"/>
              <a:gd name="connsiteY20" fmla="*/ 965200 h 965200"/>
              <a:gd name="connsiteX21" fmla="*/ 5904582 w 8407400"/>
              <a:gd name="connsiteY21" fmla="*/ 965200 h 965200"/>
              <a:gd name="connsiteX22" fmla="*/ 5257859 w 8407400"/>
              <a:gd name="connsiteY22" fmla="*/ 965200 h 965200"/>
              <a:gd name="connsiteX23" fmla="*/ 4863358 w 8407400"/>
              <a:gd name="connsiteY23" fmla="*/ 965200 h 965200"/>
              <a:gd name="connsiteX24" fmla="*/ 4132560 w 8407400"/>
              <a:gd name="connsiteY24" fmla="*/ 965200 h 965200"/>
              <a:gd name="connsiteX25" fmla="*/ 3401763 w 8407400"/>
              <a:gd name="connsiteY25" fmla="*/ 965200 h 965200"/>
              <a:gd name="connsiteX26" fmla="*/ 3007262 w 8407400"/>
              <a:gd name="connsiteY26" fmla="*/ 965200 h 965200"/>
              <a:gd name="connsiteX27" fmla="*/ 2444613 w 8407400"/>
              <a:gd name="connsiteY27" fmla="*/ 965200 h 965200"/>
              <a:gd name="connsiteX28" fmla="*/ 2050112 w 8407400"/>
              <a:gd name="connsiteY28" fmla="*/ 965200 h 965200"/>
              <a:gd name="connsiteX29" fmla="*/ 1403389 w 8407400"/>
              <a:gd name="connsiteY29" fmla="*/ 965200 h 965200"/>
              <a:gd name="connsiteX30" fmla="*/ 756666 w 8407400"/>
              <a:gd name="connsiteY30" fmla="*/ 965200 h 965200"/>
              <a:gd name="connsiteX31" fmla="*/ 0 w 8407400"/>
              <a:gd name="connsiteY31" fmla="*/ 965200 h 965200"/>
              <a:gd name="connsiteX32" fmla="*/ 0 w 8407400"/>
              <a:gd name="connsiteY32" fmla="*/ 492252 h 965200"/>
              <a:gd name="connsiteX33" fmla="*/ 0 w 8407400"/>
              <a:gd name="connsiteY33" fmla="*/ 0 h 96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8407400" h="965200" extrusionOk="0">
                <a:moveTo>
                  <a:pt x="0" y="0"/>
                </a:moveTo>
                <a:cubicBezTo>
                  <a:pt x="166683" y="-6480"/>
                  <a:pt x="400252" y="-12467"/>
                  <a:pt x="562649" y="0"/>
                </a:cubicBezTo>
                <a:cubicBezTo>
                  <a:pt x="725046" y="12467"/>
                  <a:pt x="874435" y="10358"/>
                  <a:pt x="1041224" y="0"/>
                </a:cubicBezTo>
                <a:cubicBezTo>
                  <a:pt x="1208014" y="-10358"/>
                  <a:pt x="1358467" y="-11459"/>
                  <a:pt x="1519799" y="0"/>
                </a:cubicBezTo>
                <a:cubicBezTo>
                  <a:pt x="1681132" y="11459"/>
                  <a:pt x="1736044" y="-12910"/>
                  <a:pt x="1914300" y="0"/>
                </a:cubicBezTo>
                <a:cubicBezTo>
                  <a:pt x="2092556" y="12910"/>
                  <a:pt x="2422767" y="-28028"/>
                  <a:pt x="2561023" y="0"/>
                </a:cubicBezTo>
                <a:cubicBezTo>
                  <a:pt x="2699279" y="28028"/>
                  <a:pt x="2920736" y="13498"/>
                  <a:pt x="3039598" y="0"/>
                </a:cubicBezTo>
                <a:cubicBezTo>
                  <a:pt x="3158460" y="-13498"/>
                  <a:pt x="3296641" y="8953"/>
                  <a:pt x="3434100" y="0"/>
                </a:cubicBezTo>
                <a:cubicBezTo>
                  <a:pt x="3571559" y="-8953"/>
                  <a:pt x="3807062" y="-3014"/>
                  <a:pt x="3912675" y="0"/>
                </a:cubicBezTo>
                <a:cubicBezTo>
                  <a:pt x="4018289" y="3014"/>
                  <a:pt x="4191458" y="-5659"/>
                  <a:pt x="4391250" y="0"/>
                </a:cubicBezTo>
                <a:cubicBezTo>
                  <a:pt x="4591043" y="5659"/>
                  <a:pt x="4706321" y="-12793"/>
                  <a:pt x="4869825" y="0"/>
                </a:cubicBezTo>
                <a:cubicBezTo>
                  <a:pt x="5033329" y="12793"/>
                  <a:pt x="5460812" y="-16097"/>
                  <a:pt x="5684696" y="0"/>
                </a:cubicBezTo>
                <a:cubicBezTo>
                  <a:pt x="5908580" y="16097"/>
                  <a:pt x="6050187" y="-570"/>
                  <a:pt x="6247345" y="0"/>
                </a:cubicBezTo>
                <a:cubicBezTo>
                  <a:pt x="6444503" y="570"/>
                  <a:pt x="6535302" y="13812"/>
                  <a:pt x="6725920" y="0"/>
                </a:cubicBezTo>
                <a:cubicBezTo>
                  <a:pt x="6916538" y="-13812"/>
                  <a:pt x="7135561" y="-26179"/>
                  <a:pt x="7372643" y="0"/>
                </a:cubicBezTo>
                <a:cubicBezTo>
                  <a:pt x="7609725" y="26179"/>
                  <a:pt x="8165586" y="-25328"/>
                  <a:pt x="8407400" y="0"/>
                </a:cubicBezTo>
                <a:cubicBezTo>
                  <a:pt x="8389207" y="140828"/>
                  <a:pt x="8384262" y="303047"/>
                  <a:pt x="8407400" y="492252"/>
                </a:cubicBezTo>
                <a:cubicBezTo>
                  <a:pt x="8430538" y="681457"/>
                  <a:pt x="8386669" y="800289"/>
                  <a:pt x="8407400" y="965200"/>
                </a:cubicBezTo>
                <a:cubicBezTo>
                  <a:pt x="8075556" y="988061"/>
                  <a:pt x="7988139" y="1001001"/>
                  <a:pt x="7676603" y="965200"/>
                </a:cubicBezTo>
                <a:cubicBezTo>
                  <a:pt x="7365067" y="929399"/>
                  <a:pt x="7410704" y="979225"/>
                  <a:pt x="7282102" y="965200"/>
                </a:cubicBezTo>
                <a:cubicBezTo>
                  <a:pt x="7153500" y="951175"/>
                  <a:pt x="6755778" y="929394"/>
                  <a:pt x="6551305" y="965200"/>
                </a:cubicBezTo>
                <a:cubicBezTo>
                  <a:pt x="6346832" y="1001006"/>
                  <a:pt x="6090708" y="953575"/>
                  <a:pt x="5904582" y="965200"/>
                </a:cubicBezTo>
                <a:cubicBezTo>
                  <a:pt x="5718456" y="976825"/>
                  <a:pt x="5577094" y="949782"/>
                  <a:pt x="5257859" y="965200"/>
                </a:cubicBezTo>
                <a:cubicBezTo>
                  <a:pt x="4938624" y="980618"/>
                  <a:pt x="4958126" y="973654"/>
                  <a:pt x="4863358" y="965200"/>
                </a:cubicBezTo>
                <a:cubicBezTo>
                  <a:pt x="4768590" y="956746"/>
                  <a:pt x="4474236" y="945046"/>
                  <a:pt x="4132560" y="965200"/>
                </a:cubicBezTo>
                <a:cubicBezTo>
                  <a:pt x="3790884" y="985354"/>
                  <a:pt x="3599453" y="947493"/>
                  <a:pt x="3401763" y="965200"/>
                </a:cubicBezTo>
                <a:cubicBezTo>
                  <a:pt x="3204073" y="982907"/>
                  <a:pt x="3182748" y="969061"/>
                  <a:pt x="3007262" y="965200"/>
                </a:cubicBezTo>
                <a:cubicBezTo>
                  <a:pt x="2831776" y="961339"/>
                  <a:pt x="2588988" y="990648"/>
                  <a:pt x="2444613" y="965200"/>
                </a:cubicBezTo>
                <a:cubicBezTo>
                  <a:pt x="2300238" y="939752"/>
                  <a:pt x="2244848" y="984231"/>
                  <a:pt x="2050112" y="965200"/>
                </a:cubicBezTo>
                <a:cubicBezTo>
                  <a:pt x="1855376" y="946169"/>
                  <a:pt x="1659319" y="960588"/>
                  <a:pt x="1403389" y="965200"/>
                </a:cubicBezTo>
                <a:cubicBezTo>
                  <a:pt x="1147459" y="969812"/>
                  <a:pt x="905939" y="954705"/>
                  <a:pt x="756666" y="965200"/>
                </a:cubicBezTo>
                <a:cubicBezTo>
                  <a:pt x="607393" y="975695"/>
                  <a:pt x="194453" y="993445"/>
                  <a:pt x="0" y="965200"/>
                </a:cubicBezTo>
                <a:cubicBezTo>
                  <a:pt x="18132" y="852054"/>
                  <a:pt x="-21592" y="698365"/>
                  <a:pt x="0" y="492252"/>
                </a:cubicBezTo>
                <a:cubicBezTo>
                  <a:pt x="21592" y="286139"/>
                  <a:pt x="-21661" y="115740"/>
                  <a:pt x="0" y="0"/>
                </a:cubicBezTo>
                <a:close/>
              </a:path>
            </a:pathLst>
          </a:custGeom>
          <a:noFill/>
          <a:ln w="76200">
            <a:solidFill>
              <a:srgbClr val="FFC000"/>
            </a:solidFill>
            <a:extLst>
              <a:ext uri="{C807C97D-BFC1-408E-A445-0C87EB9F89A2}">
                <ask:lineSketchStyleProps xmlns:ask="http://schemas.microsoft.com/office/drawing/2018/sketchyshapes" sd="702670620">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5" name="Arrow: Up 4">
            <a:extLst>
              <a:ext uri="{FF2B5EF4-FFF2-40B4-BE49-F238E27FC236}">
                <a16:creationId xmlns:a16="http://schemas.microsoft.com/office/drawing/2014/main" id="{2C575F96-2BFB-8E10-2BEB-4FA652599070}"/>
              </a:ext>
            </a:extLst>
          </p:cNvPr>
          <p:cNvSpPr/>
          <p:nvPr/>
        </p:nvSpPr>
        <p:spPr>
          <a:xfrm>
            <a:off x="5353050" y="4699000"/>
            <a:ext cx="1625600" cy="1760600"/>
          </a:xfrm>
          <a:prstGeom prst="up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121345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31F3E-2695-9456-7D68-390636371C34}"/>
              </a:ext>
            </a:extLst>
          </p:cNvPr>
          <p:cNvSpPr>
            <a:spLocks noGrp="1"/>
          </p:cNvSpPr>
          <p:nvPr>
            <p:ph type="title"/>
          </p:nvPr>
        </p:nvSpPr>
        <p:spPr>
          <a:xfrm>
            <a:off x="462455" y="484632"/>
            <a:ext cx="10992945" cy="1609344"/>
          </a:xfrm>
        </p:spPr>
        <p:txBody>
          <a:bodyPr/>
          <a:lstStyle/>
          <a:p>
            <a:r>
              <a:rPr lang="de-DE" dirty="0"/>
              <a:t>…”wir dokumentieren immer danach”…</a:t>
            </a:r>
          </a:p>
        </p:txBody>
      </p:sp>
      <p:pic>
        <p:nvPicPr>
          <p:cNvPr id="16386" name="Picture 2" descr="Kappe &quot;Detektiv&quot; ">
            <a:extLst>
              <a:ext uri="{FF2B5EF4-FFF2-40B4-BE49-F238E27FC236}">
                <a16:creationId xmlns:a16="http://schemas.microsoft.com/office/drawing/2014/main" id="{AC47642D-E15D-B7A6-0E1A-D86281F5CE0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21557" y="1824482"/>
            <a:ext cx="4548886" cy="45488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5780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9A756-D69E-53D1-7EF7-DAB5692D71C5}"/>
              </a:ext>
            </a:extLst>
          </p:cNvPr>
          <p:cNvSpPr>
            <a:spLocks noGrp="1"/>
          </p:cNvSpPr>
          <p:nvPr>
            <p:ph type="title"/>
          </p:nvPr>
        </p:nvSpPr>
        <p:spPr>
          <a:xfrm>
            <a:off x="1184148" y="484632"/>
            <a:ext cx="10058400" cy="1609344"/>
          </a:xfrm>
        </p:spPr>
        <p:txBody>
          <a:bodyPr/>
          <a:lstStyle/>
          <a:p>
            <a:pPr algn="ctr"/>
            <a:r>
              <a:rPr lang="de-DE" dirty="0"/>
              <a:t>…“Der Code ist die Wahrheit”…</a:t>
            </a:r>
          </a:p>
        </p:txBody>
      </p:sp>
      <p:pic>
        <p:nvPicPr>
          <p:cNvPr id="15364" name="Picture 4" descr="The Case for Backing Up Source Code">
            <a:extLst>
              <a:ext uri="{FF2B5EF4-FFF2-40B4-BE49-F238E27FC236}">
                <a16:creationId xmlns:a16="http://schemas.microsoft.com/office/drawing/2014/main" id="{5667E5B1-0AE2-710E-5971-CED07C4E61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7198" y="1916176"/>
            <a:ext cx="6972300" cy="46203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113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B406C-1EDB-93C4-0D04-97596AD5CC26}"/>
              </a:ext>
            </a:extLst>
          </p:cNvPr>
          <p:cNvSpPr>
            <a:spLocks noGrp="1"/>
          </p:cNvSpPr>
          <p:nvPr>
            <p:ph type="title"/>
          </p:nvPr>
        </p:nvSpPr>
        <p:spPr/>
        <p:txBody>
          <a:bodyPr>
            <a:normAutofit fontScale="90000"/>
          </a:bodyPr>
          <a:lstStyle/>
          <a:p>
            <a:r>
              <a:rPr lang="de-DE" dirty="0"/>
              <a:t>…ODER Viel zu viel….. und das eventuell noch veraltet und Unstrukturiert…</a:t>
            </a:r>
          </a:p>
        </p:txBody>
      </p:sp>
      <p:pic>
        <p:nvPicPr>
          <p:cNvPr id="1026" name="Picture 2" descr="Justizzentrum Gera ächzt unter Gewicht der Papierakten">
            <a:extLst>
              <a:ext uri="{FF2B5EF4-FFF2-40B4-BE49-F238E27FC236}">
                <a16:creationId xmlns:a16="http://schemas.microsoft.com/office/drawing/2014/main" id="{1D9AFBC8-F099-30FD-5B74-5CD9ED2922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7456" y="2474286"/>
            <a:ext cx="7297088" cy="4086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49460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6BFC21-552D-6D6F-C279-C14417FF4F07}"/>
              </a:ext>
            </a:extLst>
          </p:cNvPr>
          <p:cNvSpPr>
            <a:spLocks noGrp="1"/>
          </p:cNvSpPr>
          <p:nvPr>
            <p:ph type="title"/>
          </p:nvPr>
        </p:nvSpPr>
        <p:spPr>
          <a:xfrm>
            <a:off x="493986" y="484631"/>
            <a:ext cx="11077904" cy="1995809"/>
          </a:xfrm>
        </p:spPr>
        <p:txBody>
          <a:bodyPr>
            <a:normAutofit fontScale="90000"/>
          </a:bodyPr>
          <a:lstStyle/>
          <a:p>
            <a:r>
              <a:rPr lang="de-DE" dirty="0"/>
              <a:t>…Dann fühle ich mich schon irgendwie ein wenig wieder verloren und denke nur… </a:t>
            </a:r>
          </a:p>
        </p:txBody>
      </p:sp>
      <p:grpSp>
        <p:nvGrpSpPr>
          <p:cNvPr id="13" name="Group 12">
            <a:extLst>
              <a:ext uri="{FF2B5EF4-FFF2-40B4-BE49-F238E27FC236}">
                <a16:creationId xmlns:a16="http://schemas.microsoft.com/office/drawing/2014/main" id="{5DF30C66-0E1B-7D7B-F718-2BD6BA6B704E}"/>
              </a:ext>
            </a:extLst>
          </p:cNvPr>
          <p:cNvGrpSpPr/>
          <p:nvPr/>
        </p:nvGrpSpPr>
        <p:grpSpPr>
          <a:xfrm>
            <a:off x="4313865" y="2480440"/>
            <a:ext cx="3438145" cy="4048376"/>
            <a:chOff x="3968495" y="2480440"/>
            <a:chExt cx="3438145" cy="4048376"/>
          </a:xfrm>
        </p:grpSpPr>
        <p:sp>
          <p:nvSpPr>
            <p:cNvPr id="12" name="Rectangle 11">
              <a:extLst>
                <a:ext uri="{FF2B5EF4-FFF2-40B4-BE49-F238E27FC236}">
                  <a16:creationId xmlns:a16="http://schemas.microsoft.com/office/drawing/2014/main" id="{AF95F4E4-8B4D-5FB8-C9B9-1DFAC36AC004}"/>
                </a:ext>
              </a:extLst>
            </p:cNvPr>
            <p:cNvSpPr/>
            <p:nvPr/>
          </p:nvSpPr>
          <p:spPr>
            <a:xfrm>
              <a:off x="3968495" y="2480440"/>
              <a:ext cx="3438145" cy="4048376"/>
            </a:xfrm>
            <a:prstGeom prst="rect">
              <a:avLst/>
            </a:prstGeom>
            <a:effectLst>
              <a:outerShdw blurRad="50800" dist="38100" dir="5400000" algn="t" rotWithShape="0">
                <a:prstClr val="black">
                  <a:alpha val="40000"/>
                </a:prstClr>
              </a:out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3" name="TextBox 2">
              <a:extLst>
                <a:ext uri="{FF2B5EF4-FFF2-40B4-BE49-F238E27FC236}">
                  <a16:creationId xmlns:a16="http://schemas.microsoft.com/office/drawing/2014/main" id="{8D74873D-2D00-5E7F-0446-8150A28A6F4A}"/>
                </a:ext>
              </a:extLst>
            </p:cNvPr>
            <p:cNvSpPr txBox="1"/>
            <p:nvPr/>
          </p:nvSpPr>
          <p:spPr>
            <a:xfrm>
              <a:off x="4241091" y="2748217"/>
              <a:ext cx="2977097" cy="861774"/>
            </a:xfrm>
            <a:prstGeom prst="rect">
              <a:avLst/>
            </a:prstGeom>
            <a:noFill/>
          </p:spPr>
          <p:txBody>
            <a:bodyPr wrap="none" rtlCol="0">
              <a:spAutoFit/>
            </a:bodyPr>
            <a:lstStyle/>
            <a:p>
              <a:pPr algn="ctr"/>
              <a:r>
                <a:rPr lang="en-US" sz="3200" dirty="0">
                  <a:latin typeface="Aharoni" panose="02010803020104030203" pitchFamily="2" charset="-79"/>
                  <a:cs typeface="Aharoni" panose="02010803020104030203" pitchFamily="2" charset="-79"/>
                </a:rPr>
                <a:t>DAS KANNSTE</a:t>
              </a:r>
            </a:p>
            <a:p>
              <a:pPr algn="ctr"/>
              <a:endParaRPr lang="de-DE" dirty="0"/>
            </a:p>
          </p:txBody>
        </p:sp>
        <p:sp>
          <p:nvSpPr>
            <p:cNvPr id="5" name="TextBox 4">
              <a:extLst>
                <a:ext uri="{FF2B5EF4-FFF2-40B4-BE49-F238E27FC236}">
                  <a16:creationId xmlns:a16="http://schemas.microsoft.com/office/drawing/2014/main" id="{B8D16161-57E3-A9C8-EC80-EB7ECD0D35BF}"/>
                </a:ext>
              </a:extLst>
            </p:cNvPr>
            <p:cNvSpPr txBox="1"/>
            <p:nvPr/>
          </p:nvSpPr>
          <p:spPr>
            <a:xfrm>
              <a:off x="4424634" y="3934604"/>
              <a:ext cx="2610010" cy="584775"/>
            </a:xfrm>
            <a:prstGeom prst="rect">
              <a:avLst/>
            </a:prstGeom>
            <a:noFill/>
          </p:spPr>
          <p:txBody>
            <a:bodyPr wrap="none" rtlCol="0">
              <a:spAutoFit/>
            </a:bodyPr>
            <a:lstStyle>
              <a:defPPr>
                <a:defRPr lang="de-DE"/>
              </a:defPPr>
              <a:lvl1pPr>
                <a:defRPr sz="3200">
                  <a:latin typeface="Aharoni" panose="02010803020104030203" pitchFamily="2" charset="-79"/>
                  <a:cs typeface="Aharoni" panose="02010803020104030203" pitchFamily="2" charset="-79"/>
                </a:defRPr>
              </a:lvl1pPr>
            </a:lstStyle>
            <a:p>
              <a:pPr algn="ctr"/>
              <a:r>
                <a:rPr lang="en-US" dirty="0"/>
                <a:t>SO MACHEN</a:t>
              </a:r>
            </a:p>
          </p:txBody>
        </p:sp>
        <p:sp>
          <p:nvSpPr>
            <p:cNvPr id="6" name="TextBox 5">
              <a:extLst>
                <a:ext uri="{FF2B5EF4-FFF2-40B4-BE49-F238E27FC236}">
                  <a16:creationId xmlns:a16="http://schemas.microsoft.com/office/drawing/2014/main" id="{CA844A2B-6080-C340-05D7-E148C3D7E325}"/>
                </a:ext>
              </a:extLst>
            </p:cNvPr>
            <p:cNvSpPr txBox="1"/>
            <p:nvPr/>
          </p:nvSpPr>
          <p:spPr>
            <a:xfrm>
              <a:off x="4325985" y="5542372"/>
              <a:ext cx="2807307" cy="830997"/>
            </a:xfrm>
            <a:prstGeom prst="rect">
              <a:avLst/>
            </a:prstGeom>
            <a:noFill/>
          </p:spPr>
          <p:txBody>
            <a:bodyPr wrap="none" rtlCol="0">
              <a:spAutoFit/>
            </a:bodyPr>
            <a:lstStyle/>
            <a:p>
              <a:pPr algn="ctr"/>
              <a:r>
                <a:rPr lang="en-US" sz="4800" dirty="0">
                  <a:solidFill>
                    <a:srgbClr val="15979C"/>
                  </a:solidFill>
                  <a:latin typeface="Arial Black" panose="020B0A04020102020204" pitchFamily="34" charset="0"/>
                </a:rPr>
                <a:t>KACKE!</a:t>
              </a:r>
              <a:endParaRPr lang="de-DE" sz="4800" dirty="0">
                <a:solidFill>
                  <a:srgbClr val="15979C"/>
                </a:solidFill>
                <a:latin typeface="Arial Black" panose="020B0A04020102020204" pitchFamily="34" charset="0"/>
              </a:endParaRPr>
            </a:p>
          </p:txBody>
        </p:sp>
        <p:sp>
          <p:nvSpPr>
            <p:cNvPr id="7" name="TextBox 6">
              <a:extLst>
                <a:ext uri="{FF2B5EF4-FFF2-40B4-BE49-F238E27FC236}">
                  <a16:creationId xmlns:a16="http://schemas.microsoft.com/office/drawing/2014/main" id="{885C5FB3-04A2-A204-E2E8-4C6DD10EA6BA}"/>
                </a:ext>
              </a:extLst>
            </p:cNvPr>
            <p:cNvSpPr txBox="1"/>
            <p:nvPr/>
          </p:nvSpPr>
          <p:spPr>
            <a:xfrm>
              <a:off x="4252312" y="3148326"/>
              <a:ext cx="2954655" cy="923330"/>
            </a:xfrm>
            <a:prstGeom prst="rect">
              <a:avLst/>
            </a:prstGeom>
            <a:noFill/>
          </p:spPr>
          <p:txBody>
            <a:bodyPr wrap="none" rtlCol="0">
              <a:spAutoFit/>
            </a:bodyPr>
            <a:lstStyle/>
            <a:p>
              <a:pPr algn="ctr"/>
              <a:r>
                <a:rPr lang="en-US" sz="5400" dirty="0">
                  <a:solidFill>
                    <a:srgbClr val="15979C"/>
                  </a:solidFill>
                  <a:latin typeface="Arial Black" panose="020B0A04020102020204" pitchFamily="34" charset="0"/>
                </a:rPr>
                <a:t>SCHON</a:t>
              </a:r>
              <a:endParaRPr lang="de-DE" sz="5400" dirty="0">
                <a:solidFill>
                  <a:srgbClr val="15979C"/>
                </a:solidFill>
                <a:latin typeface="Arial Black" panose="020B0A04020102020204" pitchFamily="34" charset="0"/>
              </a:endParaRPr>
            </a:p>
          </p:txBody>
        </p:sp>
        <p:sp>
          <p:nvSpPr>
            <p:cNvPr id="8" name="TextBox 7">
              <a:extLst>
                <a:ext uri="{FF2B5EF4-FFF2-40B4-BE49-F238E27FC236}">
                  <a16:creationId xmlns:a16="http://schemas.microsoft.com/office/drawing/2014/main" id="{7518A22B-DC82-01F0-DC12-27D17FEC1BC4}"/>
                </a:ext>
              </a:extLst>
            </p:cNvPr>
            <p:cNvSpPr txBox="1"/>
            <p:nvPr/>
          </p:nvSpPr>
          <p:spPr>
            <a:xfrm>
              <a:off x="4402994" y="4558552"/>
              <a:ext cx="2653290" cy="1077218"/>
            </a:xfrm>
            <a:prstGeom prst="rect">
              <a:avLst/>
            </a:prstGeom>
            <a:noFill/>
          </p:spPr>
          <p:txBody>
            <a:bodyPr wrap="none" rtlCol="0">
              <a:spAutoFit/>
            </a:bodyPr>
            <a:lstStyle>
              <a:defPPr>
                <a:defRPr lang="de-DE"/>
              </a:defPPr>
              <a:lvl1pPr>
                <a:defRPr sz="3200">
                  <a:latin typeface="Aharoni" panose="02010803020104030203" pitchFamily="2" charset="-79"/>
                  <a:cs typeface="Aharoni" panose="02010803020104030203" pitchFamily="2" charset="-79"/>
                </a:defRPr>
              </a:lvl1pPr>
            </a:lstStyle>
            <a:p>
              <a:pPr algn="ctr"/>
              <a:r>
                <a:rPr lang="en-US" dirty="0"/>
                <a:t>ABER DANN </a:t>
              </a:r>
            </a:p>
            <a:p>
              <a:pPr algn="ctr"/>
              <a:r>
                <a:rPr lang="en-US" dirty="0"/>
                <a:t>ISSES HALT</a:t>
              </a:r>
            </a:p>
          </p:txBody>
        </p:sp>
        <p:cxnSp>
          <p:nvCxnSpPr>
            <p:cNvPr id="9" name="Straight Connector 8">
              <a:extLst>
                <a:ext uri="{FF2B5EF4-FFF2-40B4-BE49-F238E27FC236}">
                  <a16:creationId xmlns:a16="http://schemas.microsoft.com/office/drawing/2014/main" id="{3379161E-B391-9AF3-1224-A94A57971A96}"/>
                </a:ext>
              </a:extLst>
            </p:cNvPr>
            <p:cNvCxnSpPr>
              <a:cxnSpLocks/>
            </p:cNvCxnSpPr>
            <p:nvPr/>
          </p:nvCxnSpPr>
          <p:spPr>
            <a:xfrm>
              <a:off x="4252312" y="4519379"/>
              <a:ext cx="119647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2B19600-5588-B90F-5ECB-64F5EE784F98}"/>
                </a:ext>
              </a:extLst>
            </p:cNvPr>
            <p:cNvCxnSpPr>
              <a:cxnSpLocks/>
            </p:cNvCxnSpPr>
            <p:nvPr/>
          </p:nvCxnSpPr>
          <p:spPr>
            <a:xfrm>
              <a:off x="5859807" y="4519379"/>
              <a:ext cx="1196477"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Oval 10">
              <a:extLst>
                <a:ext uri="{FF2B5EF4-FFF2-40B4-BE49-F238E27FC236}">
                  <a16:creationId xmlns:a16="http://schemas.microsoft.com/office/drawing/2014/main" id="{05D31DCB-D622-4C69-504A-887A17A98519}"/>
                </a:ext>
              </a:extLst>
            </p:cNvPr>
            <p:cNvSpPr/>
            <p:nvPr/>
          </p:nvSpPr>
          <p:spPr>
            <a:xfrm>
              <a:off x="5592150" y="4447379"/>
              <a:ext cx="144000" cy="144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367823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3BD031-CFB3-97C7-A2C2-4FF0A27D7C6F}"/>
              </a:ext>
            </a:extLst>
          </p:cNvPr>
          <p:cNvSpPr>
            <a:spLocks noGrp="1"/>
          </p:cNvSpPr>
          <p:nvPr>
            <p:ph type="title"/>
          </p:nvPr>
        </p:nvSpPr>
        <p:spPr>
          <a:xfrm>
            <a:off x="1257300" y="2624328"/>
            <a:ext cx="10058400" cy="1609344"/>
          </a:xfrm>
        </p:spPr>
        <p:txBody>
          <a:bodyPr>
            <a:normAutofit/>
          </a:bodyPr>
          <a:lstStyle/>
          <a:p>
            <a:pPr algn="ctr"/>
            <a:r>
              <a:rPr lang="en-GB" dirty="0"/>
              <a:t>…</a:t>
            </a:r>
            <a:r>
              <a:rPr lang="de-DE" dirty="0"/>
              <a:t>Aber warum muss ich überhaupt dokumentieren?</a:t>
            </a:r>
          </a:p>
        </p:txBody>
      </p:sp>
      <p:sp>
        <p:nvSpPr>
          <p:cNvPr id="4" name="Title 1">
            <a:extLst>
              <a:ext uri="{FF2B5EF4-FFF2-40B4-BE49-F238E27FC236}">
                <a16:creationId xmlns:a16="http://schemas.microsoft.com/office/drawing/2014/main" id="{1D862781-5E1F-B6E3-E91F-24D8833B718D}"/>
              </a:ext>
            </a:extLst>
          </p:cNvPr>
          <p:cNvSpPr txBox="1">
            <a:spLocks/>
          </p:cNvSpPr>
          <p:nvPr/>
        </p:nvSpPr>
        <p:spPr>
          <a:xfrm>
            <a:off x="1066800" y="3589528"/>
            <a:ext cx="10058400" cy="1609344"/>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endParaRPr lang="en-GB" sz="7200" dirty="0"/>
          </a:p>
        </p:txBody>
      </p:sp>
    </p:spTree>
    <p:extLst>
      <p:ext uri="{BB962C8B-B14F-4D97-AF65-F5344CB8AC3E}">
        <p14:creationId xmlns:p14="http://schemas.microsoft.com/office/powerpoint/2010/main" val="7555446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436ECF-3EE8-85E3-7216-C2B3947759C0}"/>
              </a:ext>
            </a:extLst>
          </p:cNvPr>
          <p:cNvSpPr>
            <a:spLocks noGrp="1"/>
          </p:cNvSpPr>
          <p:nvPr>
            <p:ph type="title"/>
          </p:nvPr>
        </p:nvSpPr>
        <p:spPr/>
        <p:txBody>
          <a:bodyPr>
            <a:normAutofit fontScale="90000"/>
          </a:bodyPr>
          <a:lstStyle/>
          <a:p>
            <a:pPr algn="ctr"/>
            <a:r>
              <a:rPr lang="de-DE"/>
              <a:t>…Dokumentation kompensiert die Beschränkungen des menschlichen Gehirns</a:t>
            </a:r>
          </a:p>
        </p:txBody>
      </p:sp>
      <p:pic>
        <p:nvPicPr>
          <p:cNvPr id="6" name="Picture 5">
            <a:extLst>
              <a:ext uri="{FF2B5EF4-FFF2-40B4-BE49-F238E27FC236}">
                <a16:creationId xmlns:a16="http://schemas.microsoft.com/office/drawing/2014/main" id="{F73B1ABE-615C-F294-DDC8-7139574E79FF}"/>
              </a:ext>
            </a:extLst>
          </p:cNvPr>
          <p:cNvPicPr>
            <a:picLocks noChangeAspect="1"/>
          </p:cNvPicPr>
          <p:nvPr/>
        </p:nvPicPr>
        <p:blipFill>
          <a:blip r:embed="rId2"/>
          <a:stretch>
            <a:fillRect/>
          </a:stretch>
        </p:blipFill>
        <p:spPr>
          <a:xfrm>
            <a:off x="2765264" y="2312691"/>
            <a:ext cx="8054771" cy="3841962"/>
          </a:xfrm>
          <a:prstGeom prst="rect">
            <a:avLst/>
          </a:prstGeom>
        </p:spPr>
      </p:pic>
      <p:sp>
        <p:nvSpPr>
          <p:cNvPr id="3" name="TextBox 2">
            <a:extLst>
              <a:ext uri="{FF2B5EF4-FFF2-40B4-BE49-F238E27FC236}">
                <a16:creationId xmlns:a16="http://schemas.microsoft.com/office/drawing/2014/main" id="{34A50D8F-93EA-A084-C82F-38683614F574}"/>
              </a:ext>
            </a:extLst>
          </p:cNvPr>
          <p:cNvSpPr txBox="1"/>
          <p:nvPr/>
        </p:nvSpPr>
        <p:spPr>
          <a:xfrm>
            <a:off x="798786" y="6373368"/>
            <a:ext cx="7048468" cy="369332"/>
          </a:xfrm>
          <a:prstGeom prst="rect">
            <a:avLst/>
          </a:prstGeom>
          <a:noFill/>
        </p:spPr>
        <p:txBody>
          <a:bodyPr wrap="none" rtlCol="0">
            <a:spAutoFit/>
          </a:bodyPr>
          <a:lstStyle/>
          <a:p>
            <a:r>
              <a:rPr lang="de-DE"/>
              <a:t>Quelle: </a:t>
            </a:r>
            <a:r>
              <a:rPr lang="de-DE">
                <a:hlinkClick r:id="rId3"/>
              </a:rPr>
              <a:t>Requirements-Engineering und – Management 7.Auflage</a:t>
            </a:r>
            <a:endParaRPr lang="de-DE"/>
          </a:p>
        </p:txBody>
      </p:sp>
    </p:spTree>
    <p:extLst>
      <p:ext uri="{BB962C8B-B14F-4D97-AF65-F5344CB8AC3E}">
        <p14:creationId xmlns:p14="http://schemas.microsoft.com/office/powerpoint/2010/main" val="394949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D08BD-96ED-7B36-F2BB-7871A3B0FCC1}"/>
              </a:ext>
            </a:extLst>
          </p:cNvPr>
          <p:cNvSpPr>
            <a:spLocks noGrp="1"/>
          </p:cNvSpPr>
          <p:nvPr>
            <p:ph type="title"/>
          </p:nvPr>
        </p:nvSpPr>
        <p:spPr/>
        <p:txBody>
          <a:bodyPr/>
          <a:lstStyle/>
          <a:p>
            <a:r>
              <a:rPr lang="de-DE"/>
              <a:t>Dir drei LLL’s… für Dokumentation</a:t>
            </a:r>
          </a:p>
        </p:txBody>
      </p:sp>
      <p:sp>
        <p:nvSpPr>
          <p:cNvPr id="3" name="Content Placeholder 2">
            <a:extLst>
              <a:ext uri="{FF2B5EF4-FFF2-40B4-BE49-F238E27FC236}">
                <a16:creationId xmlns:a16="http://schemas.microsoft.com/office/drawing/2014/main" id="{8C5E80BB-A843-7237-BB28-C45E59EB4DB0}"/>
              </a:ext>
            </a:extLst>
          </p:cNvPr>
          <p:cNvSpPr>
            <a:spLocks noGrp="1"/>
          </p:cNvSpPr>
          <p:nvPr>
            <p:ph idx="1"/>
          </p:nvPr>
        </p:nvSpPr>
        <p:spPr>
          <a:xfrm>
            <a:off x="838200" y="1825625"/>
            <a:ext cx="10515600" cy="4197804"/>
          </a:xfrm>
        </p:spPr>
        <p:txBody>
          <a:bodyPr>
            <a:normAutofit/>
          </a:bodyPr>
          <a:lstStyle/>
          <a:p>
            <a:r>
              <a:rPr lang="de-DE" sz="4000" dirty="0"/>
              <a:t>Lotto</a:t>
            </a:r>
          </a:p>
          <a:p>
            <a:r>
              <a:rPr lang="de-DE" sz="4000" dirty="0"/>
              <a:t>Langeweile</a:t>
            </a:r>
          </a:p>
          <a:p>
            <a:r>
              <a:rPr lang="de-DE" sz="4000" dirty="0"/>
              <a:t>Lastwagen</a:t>
            </a:r>
          </a:p>
        </p:txBody>
      </p:sp>
      <p:sp>
        <p:nvSpPr>
          <p:cNvPr id="4" name="TextBox 3">
            <a:extLst>
              <a:ext uri="{FF2B5EF4-FFF2-40B4-BE49-F238E27FC236}">
                <a16:creationId xmlns:a16="http://schemas.microsoft.com/office/drawing/2014/main" id="{F42F1404-5CA6-3011-6F65-A21598697331}"/>
              </a:ext>
            </a:extLst>
          </p:cNvPr>
          <p:cNvSpPr txBox="1"/>
          <p:nvPr/>
        </p:nvSpPr>
        <p:spPr>
          <a:xfrm>
            <a:off x="515007" y="6316717"/>
            <a:ext cx="7048468" cy="369332"/>
          </a:xfrm>
          <a:prstGeom prst="rect">
            <a:avLst/>
          </a:prstGeom>
          <a:noFill/>
        </p:spPr>
        <p:txBody>
          <a:bodyPr wrap="none" rtlCol="0">
            <a:spAutoFit/>
          </a:bodyPr>
          <a:lstStyle/>
          <a:p>
            <a:r>
              <a:rPr lang="de-DE"/>
              <a:t>Quelle: </a:t>
            </a:r>
            <a:r>
              <a:rPr lang="de-DE">
                <a:hlinkClick r:id="rId2"/>
              </a:rPr>
              <a:t>Requirements-Engineering und – Management 7.Auflage</a:t>
            </a:r>
            <a:endParaRPr lang="de-DE"/>
          </a:p>
        </p:txBody>
      </p:sp>
    </p:spTree>
    <p:extLst>
      <p:ext uri="{BB962C8B-B14F-4D97-AF65-F5344CB8AC3E}">
        <p14:creationId xmlns:p14="http://schemas.microsoft.com/office/powerpoint/2010/main" val="498922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2B26A-68F5-6B62-8D1D-F4EFB56A5116}"/>
              </a:ext>
            </a:extLst>
          </p:cNvPr>
          <p:cNvSpPr>
            <a:spLocks noGrp="1"/>
          </p:cNvSpPr>
          <p:nvPr>
            <p:ph type="title"/>
          </p:nvPr>
        </p:nvSpPr>
        <p:spPr/>
        <p:txBody>
          <a:bodyPr/>
          <a:lstStyle/>
          <a:p>
            <a:r>
              <a:rPr lang="de-DE"/>
              <a:t>NACH GTD </a:t>
            </a:r>
            <a:r>
              <a:rPr lang="de-DE" sz="3600"/>
              <a:t>(Getting Thinks DONE)…</a:t>
            </a:r>
            <a:endParaRPr lang="de-DE"/>
          </a:p>
        </p:txBody>
      </p:sp>
      <p:sp>
        <p:nvSpPr>
          <p:cNvPr id="4" name="TextBox 3">
            <a:extLst>
              <a:ext uri="{FF2B5EF4-FFF2-40B4-BE49-F238E27FC236}">
                <a16:creationId xmlns:a16="http://schemas.microsoft.com/office/drawing/2014/main" id="{2D8B964B-EF55-DC1E-4391-533AFBE6D391}"/>
              </a:ext>
            </a:extLst>
          </p:cNvPr>
          <p:cNvSpPr txBox="1"/>
          <p:nvPr/>
        </p:nvSpPr>
        <p:spPr>
          <a:xfrm>
            <a:off x="2602319" y="3105834"/>
            <a:ext cx="6987362" cy="1569660"/>
          </a:xfrm>
          <a:prstGeom prst="rect">
            <a:avLst/>
          </a:prstGeom>
          <a:noFill/>
        </p:spPr>
        <p:txBody>
          <a:bodyPr wrap="none" rtlCol="0">
            <a:spAutoFit/>
          </a:bodyPr>
          <a:lstStyle/>
          <a:p>
            <a:r>
              <a:rPr lang="de-DE" sz="3200"/>
              <a:t>…Dinge, die ich schriftlich festhalte </a:t>
            </a:r>
          </a:p>
          <a:p>
            <a:pPr algn="ctr"/>
            <a:r>
              <a:rPr lang="de-DE" sz="3200"/>
              <a:t>entlasten das Gehirn….</a:t>
            </a:r>
          </a:p>
          <a:p>
            <a:endParaRPr lang="de-DE" sz="3200"/>
          </a:p>
        </p:txBody>
      </p:sp>
    </p:spTree>
    <p:extLst>
      <p:ext uri="{BB962C8B-B14F-4D97-AF65-F5344CB8AC3E}">
        <p14:creationId xmlns:p14="http://schemas.microsoft.com/office/powerpoint/2010/main" val="7531760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D33FC-D3E6-E63F-8A1D-F0D234019BD2}"/>
              </a:ext>
            </a:extLst>
          </p:cNvPr>
          <p:cNvSpPr>
            <a:spLocks noGrp="1"/>
          </p:cNvSpPr>
          <p:nvPr>
            <p:ph type="title"/>
          </p:nvPr>
        </p:nvSpPr>
        <p:spPr>
          <a:xfrm>
            <a:off x="1066800" y="108678"/>
            <a:ext cx="10058400" cy="1609344"/>
          </a:xfrm>
        </p:spPr>
        <p:txBody>
          <a:bodyPr/>
          <a:lstStyle/>
          <a:p>
            <a:pPr algn="ctr"/>
            <a:r>
              <a:rPr lang="en-US" dirty="0"/>
              <a:t>… das </a:t>
            </a:r>
            <a:r>
              <a:rPr lang="en-US" dirty="0" err="1"/>
              <a:t>gemeinsame</a:t>
            </a:r>
            <a:r>
              <a:rPr lang="en-US" dirty="0"/>
              <a:t> Bild…</a:t>
            </a:r>
            <a:endParaRPr lang="de-DE" dirty="0"/>
          </a:p>
        </p:txBody>
      </p:sp>
      <p:sp>
        <p:nvSpPr>
          <p:cNvPr id="6" name="TextBox 5">
            <a:extLst>
              <a:ext uri="{FF2B5EF4-FFF2-40B4-BE49-F238E27FC236}">
                <a16:creationId xmlns:a16="http://schemas.microsoft.com/office/drawing/2014/main" id="{6C0C36A1-5105-65D2-91F0-45BD1108BEE1}"/>
              </a:ext>
            </a:extLst>
          </p:cNvPr>
          <p:cNvSpPr txBox="1"/>
          <p:nvPr/>
        </p:nvSpPr>
        <p:spPr>
          <a:xfrm>
            <a:off x="252249" y="6379990"/>
            <a:ext cx="3122393" cy="369332"/>
          </a:xfrm>
          <a:prstGeom prst="rect">
            <a:avLst/>
          </a:prstGeom>
          <a:noFill/>
        </p:spPr>
        <p:txBody>
          <a:bodyPr wrap="none" rtlCol="0">
            <a:spAutoFit/>
          </a:bodyPr>
          <a:lstStyle/>
          <a:p>
            <a:r>
              <a:rPr lang="en-US" dirty="0"/>
              <a:t>Quelle: </a:t>
            </a:r>
            <a:r>
              <a:rPr lang="en-US" dirty="0">
                <a:hlinkClick r:id="rId2"/>
              </a:rPr>
              <a:t>User Story Mapping</a:t>
            </a:r>
            <a:endParaRPr lang="de-DE" dirty="0"/>
          </a:p>
        </p:txBody>
      </p:sp>
      <p:pic>
        <p:nvPicPr>
          <p:cNvPr id="10" name="Picture 9">
            <a:extLst>
              <a:ext uri="{FF2B5EF4-FFF2-40B4-BE49-F238E27FC236}">
                <a16:creationId xmlns:a16="http://schemas.microsoft.com/office/drawing/2014/main" id="{7FFF9D36-C049-A2F9-2D73-40955057C13E}"/>
              </a:ext>
            </a:extLst>
          </p:cNvPr>
          <p:cNvPicPr>
            <a:picLocks noChangeAspect="1"/>
          </p:cNvPicPr>
          <p:nvPr/>
        </p:nvPicPr>
        <p:blipFill>
          <a:blip r:embed="rId3"/>
          <a:stretch>
            <a:fillRect/>
          </a:stretch>
        </p:blipFill>
        <p:spPr>
          <a:xfrm>
            <a:off x="2686796" y="1365517"/>
            <a:ext cx="6818406" cy="4695695"/>
          </a:xfrm>
          <a:prstGeom prst="rect">
            <a:avLst/>
          </a:prstGeom>
        </p:spPr>
      </p:pic>
      <p:sp>
        <p:nvSpPr>
          <p:cNvPr id="11" name="TextBox 10">
            <a:extLst>
              <a:ext uri="{FF2B5EF4-FFF2-40B4-BE49-F238E27FC236}">
                <a16:creationId xmlns:a16="http://schemas.microsoft.com/office/drawing/2014/main" id="{C1FEEFDB-4019-9239-FE74-0388A0E291D1}"/>
              </a:ext>
            </a:extLst>
          </p:cNvPr>
          <p:cNvSpPr txBox="1"/>
          <p:nvPr/>
        </p:nvSpPr>
        <p:spPr>
          <a:xfrm>
            <a:off x="3902354" y="6061212"/>
            <a:ext cx="4387291" cy="369332"/>
          </a:xfrm>
          <a:prstGeom prst="rect">
            <a:avLst/>
          </a:prstGeom>
          <a:noFill/>
        </p:spPr>
        <p:txBody>
          <a:bodyPr wrap="none" rtlCol="0">
            <a:spAutoFit/>
          </a:bodyPr>
          <a:lstStyle/>
          <a:p>
            <a:r>
              <a:rPr lang="en-US" dirty="0"/>
              <a:t>“Ich bin so </a:t>
            </a:r>
            <a:r>
              <a:rPr lang="en-US" dirty="0" err="1"/>
              <a:t>froh</a:t>
            </a:r>
            <a:r>
              <a:rPr lang="en-US" dirty="0"/>
              <a:t>, das wir </a:t>
            </a:r>
            <a:r>
              <a:rPr lang="en-US" dirty="0" err="1"/>
              <a:t>uns</a:t>
            </a:r>
            <a:r>
              <a:rPr lang="en-US" dirty="0"/>
              <a:t> </a:t>
            </a:r>
            <a:r>
              <a:rPr lang="en-US" dirty="0" err="1"/>
              <a:t>einig</a:t>
            </a:r>
            <a:r>
              <a:rPr lang="en-US" dirty="0"/>
              <a:t> </a:t>
            </a:r>
            <a:r>
              <a:rPr lang="en-US" dirty="0" err="1"/>
              <a:t>sind</a:t>
            </a:r>
            <a:r>
              <a:rPr lang="en-US" dirty="0"/>
              <a:t>!”</a:t>
            </a:r>
            <a:endParaRPr lang="de-DE" dirty="0"/>
          </a:p>
        </p:txBody>
      </p:sp>
    </p:spTree>
    <p:extLst>
      <p:ext uri="{BB962C8B-B14F-4D97-AF65-F5344CB8AC3E}">
        <p14:creationId xmlns:p14="http://schemas.microsoft.com/office/powerpoint/2010/main" val="3579877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feld 4">
            <a:extLst>
              <a:ext uri="{FF2B5EF4-FFF2-40B4-BE49-F238E27FC236}">
                <a16:creationId xmlns:a16="http://schemas.microsoft.com/office/drawing/2014/main" id="{2DA15ACA-9A1B-4D1F-A6DE-6CCB5E377B23}"/>
              </a:ext>
            </a:extLst>
          </p:cNvPr>
          <p:cNvSpPr txBox="1"/>
          <p:nvPr/>
        </p:nvSpPr>
        <p:spPr>
          <a:xfrm>
            <a:off x="2294710" y="1813173"/>
            <a:ext cx="2744662" cy="707886"/>
          </a:xfrm>
          <a:prstGeom prst="rect">
            <a:avLst/>
          </a:prstGeom>
          <a:noFill/>
        </p:spPr>
        <p:txBody>
          <a:bodyPr wrap="none" rtlCol="0">
            <a:spAutoFit/>
          </a:bodyPr>
          <a:lstStyle/>
          <a:p>
            <a:pPr algn="ctr"/>
            <a:r>
              <a:rPr lang="de-DE" sz="4000" dirty="0">
                <a:solidFill>
                  <a:schemeClr val="tx2"/>
                </a:solidFill>
                <a:latin typeface="+mj-lt"/>
                <a:ea typeface="+mj-ea"/>
                <a:cs typeface="+mj-cs"/>
              </a:rPr>
              <a:t>Andreas Bräsen</a:t>
            </a:r>
            <a:endParaRPr lang="de-DE" dirty="0"/>
          </a:p>
        </p:txBody>
      </p:sp>
      <p:sp>
        <p:nvSpPr>
          <p:cNvPr id="6" name="Textfeld 5">
            <a:extLst>
              <a:ext uri="{FF2B5EF4-FFF2-40B4-BE49-F238E27FC236}">
                <a16:creationId xmlns:a16="http://schemas.microsoft.com/office/drawing/2014/main" id="{0CDC6C57-21EB-46BF-8394-3C336DA7BD29}"/>
              </a:ext>
            </a:extLst>
          </p:cNvPr>
          <p:cNvSpPr txBox="1"/>
          <p:nvPr/>
        </p:nvSpPr>
        <p:spPr>
          <a:xfrm>
            <a:off x="2711624" y="2521059"/>
            <a:ext cx="6768752" cy="1815882"/>
          </a:xfrm>
          <a:prstGeom prst="rect">
            <a:avLst/>
          </a:prstGeom>
          <a:noFill/>
        </p:spPr>
        <p:txBody>
          <a:bodyPr wrap="square" rtlCol="0">
            <a:spAutoFit/>
          </a:bodyPr>
          <a:lstStyle/>
          <a:p>
            <a:pPr marL="285750" indent="-285750">
              <a:buFont typeface="Arial" panose="020B0604020202020204" pitchFamily="34" charset="0"/>
              <a:buChar char="•"/>
            </a:pPr>
            <a:r>
              <a:rPr lang="de-DE" sz="2800" dirty="0"/>
              <a:t>Software Entwickler - Mit dem Schwerpunkt auf .NET basierter pragmatischer Software Entwicklung</a:t>
            </a:r>
          </a:p>
          <a:p>
            <a:pPr marL="285750" indent="-285750">
              <a:buFont typeface="Arial" panose="020B0604020202020204" pitchFamily="34" charset="0"/>
              <a:buChar char="•"/>
            </a:pPr>
            <a:r>
              <a:rPr lang="de-DE" sz="2800" dirty="0">
                <a:hlinkClick r:id="rId2"/>
              </a:rPr>
              <a:t>abraesen@bruke.de</a:t>
            </a:r>
            <a:endParaRPr lang="de-DE" sz="2800" dirty="0"/>
          </a:p>
        </p:txBody>
      </p:sp>
      <p:pic>
        <p:nvPicPr>
          <p:cNvPr id="7" name="Picture 3">
            <a:extLst>
              <a:ext uri="{FF2B5EF4-FFF2-40B4-BE49-F238E27FC236}">
                <a16:creationId xmlns:a16="http://schemas.microsoft.com/office/drawing/2014/main" id="{764F8372-3099-4809-8F76-00240BE11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4456" y="5940000"/>
            <a:ext cx="2286000" cy="704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a:extLst>
              <a:ext uri="{FF2B5EF4-FFF2-40B4-BE49-F238E27FC236}">
                <a16:creationId xmlns:a16="http://schemas.microsoft.com/office/drawing/2014/main" id="{9951F327-C417-04B7-23F5-C2B009ABB304}"/>
              </a:ext>
            </a:extLst>
          </p:cNvPr>
          <p:cNvPicPr>
            <a:picLocks noChangeAspect="1"/>
          </p:cNvPicPr>
          <p:nvPr/>
        </p:nvPicPr>
        <p:blipFill>
          <a:blip r:embed="rId4"/>
          <a:stretch>
            <a:fillRect/>
          </a:stretch>
        </p:blipFill>
        <p:spPr>
          <a:xfrm>
            <a:off x="5892848" y="6003621"/>
            <a:ext cx="3254696" cy="577608"/>
          </a:xfrm>
          <a:prstGeom prst="rect">
            <a:avLst/>
          </a:prstGeom>
        </p:spPr>
      </p:pic>
    </p:spTree>
    <p:extLst>
      <p:ext uri="{BB962C8B-B14F-4D97-AF65-F5344CB8AC3E}">
        <p14:creationId xmlns:p14="http://schemas.microsoft.com/office/powerpoint/2010/main" val="7387594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4A607AA-828F-FE71-0C79-D761C8597164}"/>
              </a:ext>
            </a:extLst>
          </p:cNvPr>
          <p:cNvPicPr>
            <a:picLocks noChangeAspect="1"/>
          </p:cNvPicPr>
          <p:nvPr/>
        </p:nvPicPr>
        <p:blipFill>
          <a:blip r:embed="rId2"/>
          <a:stretch>
            <a:fillRect/>
          </a:stretch>
        </p:blipFill>
        <p:spPr>
          <a:xfrm>
            <a:off x="2845702" y="2596459"/>
            <a:ext cx="6908166" cy="3251263"/>
          </a:xfrm>
          <a:prstGeom prst="rect">
            <a:avLst/>
          </a:prstGeom>
        </p:spPr>
      </p:pic>
      <p:sp>
        <p:nvSpPr>
          <p:cNvPr id="2" name="Title 1">
            <a:extLst>
              <a:ext uri="{FF2B5EF4-FFF2-40B4-BE49-F238E27FC236}">
                <a16:creationId xmlns:a16="http://schemas.microsoft.com/office/drawing/2014/main" id="{7E67E5DF-FFA4-45D8-6D35-97E8221BDA20}"/>
              </a:ext>
            </a:extLst>
          </p:cNvPr>
          <p:cNvSpPr>
            <a:spLocks noGrp="1"/>
          </p:cNvSpPr>
          <p:nvPr>
            <p:ph type="title"/>
          </p:nvPr>
        </p:nvSpPr>
        <p:spPr/>
        <p:txBody>
          <a:bodyPr/>
          <a:lstStyle/>
          <a:p>
            <a:pPr algn="ctr"/>
            <a:r>
              <a:rPr lang="de-DE" dirty="0"/>
              <a:t>…und wenn man noch sowas sieht wie das Twin Peaks Model…</a:t>
            </a:r>
          </a:p>
        </p:txBody>
      </p:sp>
      <p:sp>
        <p:nvSpPr>
          <p:cNvPr id="3" name="TextBox 2">
            <a:extLst>
              <a:ext uri="{FF2B5EF4-FFF2-40B4-BE49-F238E27FC236}">
                <a16:creationId xmlns:a16="http://schemas.microsoft.com/office/drawing/2014/main" id="{314B72B8-45D7-1FA6-6D2F-5426E2BA28AF}"/>
              </a:ext>
            </a:extLst>
          </p:cNvPr>
          <p:cNvSpPr txBox="1"/>
          <p:nvPr/>
        </p:nvSpPr>
        <p:spPr>
          <a:xfrm>
            <a:off x="515007" y="6316717"/>
            <a:ext cx="7048468" cy="369332"/>
          </a:xfrm>
          <a:prstGeom prst="rect">
            <a:avLst/>
          </a:prstGeom>
          <a:noFill/>
        </p:spPr>
        <p:txBody>
          <a:bodyPr wrap="none" rtlCol="0">
            <a:spAutoFit/>
          </a:bodyPr>
          <a:lstStyle/>
          <a:p>
            <a:r>
              <a:rPr lang="de-DE" dirty="0"/>
              <a:t>Quelle: </a:t>
            </a:r>
            <a:r>
              <a:rPr lang="de-DE" dirty="0" err="1">
                <a:hlinkClick r:id="rId3"/>
              </a:rPr>
              <a:t>Requirements</a:t>
            </a:r>
            <a:r>
              <a:rPr lang="de-DE" dirty="0">
                <a:hlinkClick r:id="rId3"/>
              </a:rPr>
              <a:t>-Engineering und – Management 7.Auflage</a:t>
            </a:r>
            <a:endParaRPr lang="de-DE" dirty="0"/>
          </a:p>
        </p:txBody>
      </p:sp>
      <p:pic>
        <p:nvPicPr>
          <p:cNvPr id="5" name="Graphic 4" descr="Question Mark with solid fill">
            <a:extLst>
              <a:ext uri="{FF2B5EF4-FFF2-40B4-BE49-F238E27FC236}">
                <a16:creationId xmlns:a16="http://schemas.microsoft.com/office/drawing/2014/main" id="{4654214C-E143-0FDF-4783-EAE96DEB1E5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820701" y="2608646"/>
            <a:ext cx="3019205" cy="3019205"/>
          </a:xfrm>
          <a:prstGeom prst="rect">
            <a:avLst/>
          </a:prstGeom>
        </p:spPr>
      </p:pic>
      <p:grpSp>
        <p:nvGrpSpPr>
          <p:cNvPr id="4" name="Group 3">
            <a:extLst>
              <a:ext uri="{FF2B5EF4-FFF2-40B4-BE49-F238E27FC236}">
                <a16:creationId xmlns:a16="http://schemas.microsoft.com/office/drawing/2014/main" id="{4896DA03-7764-54CB-876C-670E65A83C1C}"/>
              </a:ext>
            </a:extLst>
          </p:cNvPr>
          <p:cNvGrpSpPr/>
          <p:nvPr/>
        </p:nvGrpSpPr>
        <p:grpSpPr>
          <a:xfrm>
            <a:off x="300480" y="2608646"/>
            <a:ext cx="4644637" cy="3226891"/>
            <a:chOff x="300480" y="2608646"/>
            <a:chExt cx="4644637" cy="3226891"/>
          </a:xfrm>
        </p:grpSpPr>
        <p:pic>
          <p:nvPicPr>
            <p:cNvPr id="7" name="Picture 6">
              <a:extLst>
                <a:ext uri="{FF2B5EF4-FFF2-40B4-BE49-F238E27FC236}">
                  <a16:creationId xmlns:a16="http://schemas.microsoft.com/office/drawing/2014/main" id="{7CF2A8A0-3CDC-69CA-FEE1-249DBC4E7F09}"/>
                </a:ext>
              </a:extLst>
            </p:cNvPr>
            <p:cNvPicPr>
              <a:picLocks noChangeAspect="1"/>
            </p:cNvPicPr>
            <p:nvPr/>
          </p:nvPicPr>
          <p:blipFill>
            <a:blip r:embed="rId6"/>
            <a:stretch>
              <a:fillRect/>
            </a:stretch>
          </p:blipFill>
          <p:spPr>
            <a:xfrm>
              <a:off x="300480" y="2608646"/>
              <a:ext cx="2522271" cy="3226891"/>
            </a:xfrm>
            <a:prstGeom prst="rect">
              <a:avLst/>
            </a:prstGeom>
          </p:spPr>
        </p:pic>
        <p:cxnSp>
          <p:nvCxnSpPr>
            <p:cNvPr id="13" name="Straight Connector 12">
              <a:extLst>
                <a:ext uri="{FF2B5EF4-FFF2-40B4-BE49-F238E27FC236}">
                  <a16:creationId xmlns:a16="http://schemas.microsoft.com/office/drawing/2014/main" id="{CEEBE00B-EECE-0F99-417B-1E8A29FDFAC2}"/>
                </a:ext>
              </a:extLst>
            </p:cNvPr>
            <p:cNvCxnSpPr>
              <a:cxnSpLocks/>
            </p:cNvCxnSpPr>
            <p:nvPr/>
          </p:nvCxnSpPr>
          <p:spPr>
            <a:xfrm flipV="1">
              <a:off x="2822751" y="2779548"/>
              <a:ext cx="2122366" cy="3065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5BF4DBC3-434A-7FE0-7035-B784FAB27801}"/>
                </a:ext>
              </a:extLst>
            </p:cNvPr>
            <p:cNvCxnSpPr>
              <a:cxnSpLocks/>
            </p:cNvCxnSpPr>
            <p:nvPr/>
          </p:nvCxnSpPr>
          <p:spPr>
            <a:xfrm>
              <a:off x="2822751" y="4845050"/>
              <a:ext cx="917399" cy="73025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22903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924909-825A-F611-5834-ED4E9F8ED244}"/>
              </a:ext>
            </a:extLst>
          </p:cNvPr>
          <p:cNvSpPr>
            <a:spLocks noGrp="1"/>
          </p:cNvSpPr>
          <p:nvPr>
            <p:ph type="title"/>
          </p:nvPr>
        </p:nvSpPr>
        <p:spPr/>
        <p:txBody>
          <a:bodyPr/>
          <a:lstStyle/>
          <a:p>
            <a:pPr algn="ctr"/>
            <a:r>
              <a:rPr lang="de-DE" dirty="0"/>
              <a:t>…ok </a:t>
            </a:r>
            <a:r>
              <a:rPr lang="de-DE" dirty="0" err="1"/>
              <a:t>doku</a:t>
            </a:r>
            <a:r>
              <a:rPr lang="de-DE" dirty="0"/>
              <a:t> macht schon irgendwie sinn, aber…</a:t>
            </a:r>
          </a:p>
        </p:txBody>
      </p:sp>
      <p:sp>
        <p:nvSpPr>
          <p:cNvPr id="6" name="Content Placeholder 5">
            <a:extLst>
              <a:ext uri="{FF2B5EF4-FFF2-40B4-BE49-F238E27FC236}">
                <a16:creationId xmlns:a16="http://schemas.microsoft.com/office/drawing/2014/main" id="{44585085-7CE7-9A82-2ECB-905DEA25BA2C}"/>
              </a:ext>
            </a:extLst>
          </p:cNvPr>
          <p:cNvSpPr>
            <a:spLocks noGrp="1"/>
          </p:cNvSpPr>
          <p:nvPr>
            <p:ph idx="1"/>
          </p:nvPr>
        </p:nvSpPr>
        <p:spPr/>
        <p:txBody>
          <a:bodyPr>
            <a:normAutofit/>
          </a:bodyPr>
          <a:lstStyle/>
          <a:p>
            <a:r>
              <a:rPr lang="de-DE" sz="3600" dirty="0"/>
              <a:t>Wie fange ich an?</a:t>
            </a:r>
          </a:p>
          <a:p>
            <a:r>
              <a:rPr lang="de-DE" sz="3600" dirty="0"/>
              <a:t>Wie sehen die wichtigen Punkte aus ?</a:t>
            </a:r>
          </a:p>
          <a:p>
            <a:r>
              <a:rPr lang="de-DE" sz="3600" dirty="0"/>
              <a:t>Wie könnte eine Struktur aussehen, die ich immer wieder benutzen kann ?</a:t>
            </a:r>
          </a:p>
          <a:p>
            <a:r>
              <a:rPr lang="de-DE" sz="3600" dirty="0"/>
              <a:t>Wann sollte man dokumentieren?</a:t>
            </a:r>
          </a:p>
        </p:txBody>
      </p:sp>
    </p:spTree>
    <p:extLst>
      <p:ext uri="{BB962C8B-B14F-4D97-AF65-F5344CB8AC3E}">
        <p14:creationId xmlns:p14="http://schemas.microsoft.com/office/powerpoint/2010/main" val="3988587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27089-B0AF-B4BE-22AF-35B70FA13AE0}"/>
              </a:ext>
            </a:extLst>
          </p:cNvPr>
          <p:cNvSpPr>
            <a:spLocks noGrp="1"/>
          </p:cNvSpPr>
          <p:nvPr>
            <p:ph type="title"/>
          </p:nvPr>
        </p:nvSpPr>
        <p:spPr>
          <a:xfrm>
            <a:off x="971092" y="169269"/>
            <a:ext cx="10775311" cy="1609344"/>
          </a:xfrm>
        </p:spPr>
        <p:txBody>
          <a:bodyPr/>
          <a:lstStyle/>
          <a:p>
            <a:r>
              <a:rPr lang="de-DE" dirty="0"/>
              <a:t>Ok, da muss es doch schon was geben….</a:t>
            </a:r>
          </a:p>
        </p:txBody>
      </p:sp>
      <p:sp>
        <p:nvSpPr>
          <p:cNvPr id="7" name="Arrow: Right 6">
            <a:extLst>
              <a:ext uri="{FF2B5EF4-FFF2-40B4-BE49-F238E27FC236}">
                <a16:creationId xmlns:a16="http://schemas.microsoft.com/office/drawing/2014/main" id="{0165D80D-00F6-8B1D-BA50-4340AC06B90E}"/>
              </a:ext>
            </a:extLst>
          </p:cNvPr>
          <p:cNvSpPr/>
          <p:nvPr/>
        </p:nvSpPr>
        <p:spPr>
          <a:xfrm>
            <a:off x="457599" y="5868736"/>
            <a:ext cx="11276802" cy="3693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30" name="Group 29">
            <a:extLst>
              <a:ext uri="{FF2B5EF4-FFF2-40B4-BE49-F238E27FC236}">
                <a16:creationId xmlns:a16="http://schemas.microsoft.com/office/drawing/2014/main" id="{F4283099-9F05-FE70-06DE-F722078A1F08}"/>
              </a:ext>
            </a:extLst>
          </p:cNvPr>
          <p:cNvGrpSpPr/>
          <p:nvPr/>
        </p:nvGrpSpPr>
        <p:grpSpPr>
          <a:xfrm>
            <a:off x="642007" y="1678032"/>
            <a:ext cx="2872293" cy="3788391"/>
            <a:chOff x="386256" y="1678032"/>
            <a:chExt cx="2872293" cy="3788391"/>
          </a:xfrm>
        </p:grpSpPr>
        <p:pic>
          <p:nvPicPr>
            <p:cNvPr id="11" name="Picture 10">
              <a:hlinkClick r:id="rId2"/>
              <a:extLst>
                <a:ext uri="{FF2B5EF4-FFF2-40B4-BE49-F238E27FC236}">
                  <a16:creationId xmlns:a16="http://schemas.microsoft.com/office/drawing/2014/main" id="{F80326C2-1326-F082-8843-11A4F31D11DD}"/>
                </a:ext>
              </a:extLst>
            </p:cNvPr>
            <p:cNvPicPr>
              <a:picLocks noChangeAspect="1"/>
            </p:cNvPicPr>
            <p:nvPr/>
          </p:nvPicPr>
          <p:blipFill>
            <a:blip r:embed="rId3"/>
            <a:stretch>
              <a:fillRect/>
            </a:stretch>
          </p:blipFill>
          <p:spPr>
            <a:xfrm>
              <a:off x="386256" y="1678032"/>
              <a:ext cx="2872293" cy="3093665"/>
            </a:xfrm>
            <a:prstGeom prst="rect">
              <a:avLst/>
            </a:prstGeom>
          </p:spPr>
        </p:pic>
        <p:sp>
          <p:nvSpPr>
            <p:cNvPr id="12" name="TextBox 11">
              <a:extLst>
                <a:ext uri="{FF2B5EF4-FFF2-40B4-BE49-F238E27FC236}">
                  <a16:creationId xmlns:a16="http://schemas.microsoft.com/office/drawing/2014/main" id="{5401FED0-D5D0-F0C3-ACA9-A2B224F904BA}"/>
                </a:ext>
              </a:extLst>
            </p:cNvPr>
            <p:cNvSpPr txBox="1"/>
            <p:nvPr/>
          </p:nvSpPr>
          <p:spPr>
            <a:xfrm>
              <a:off x="1157797" y="5097091"/>
              <a:ext cx="1329210" cy="369332"/>
            </a:xfrm>
            <a:prstGeom prst="rect">
              <a:avLst/>
            </a:prstGeom>
            <a:noFill/>
          </p:spPr>
          <p:txBody>
            <a:bodyPr wrap="none" rtlCol="0">
              <a:spAutoFit/>
            </a:bodyPr>
            <a:lstStyle/>
            <a:p>
              <a:r>
                <a:rPr lang="de-DE" dirty="0"/>
                <a:t>1999 / RUP</a:t>
              </a:r>
            </a:p>
          </p:txBody>
        </p:sp>
      </p:grpSp>
      <p:sp>
        <p:nvSpPr>
          <p:cNvPr id="13" name="TextBox 12">
            <a:extLst>
              <a:ext uri="{FF2B5EF4-FFF2-40B4-BE49-F238E27FC236}">
                <a16:creationId xmlns:a16="http://schemas.microsoft.com/office/drawing/2014/main" id="{8F6A708E-1034-4E1C-C5B9-1C33A3D2AB12}"/>
              </a:ext>
            </a:extLst>
          </p:cNvPr>
          <p:cNvSpPr txBox="1"/>
          <p:nvPr/>
        </p:nvSpPr>
        <p:spPr>
          <a:xfrm>
            <a:off x="11734401" y="5868736"/>
            <a:ext cx="261610" cy="369332"/>
          </a:xfrm>
          <a:prstGeom prst="rect">
            <a:avLst/>
          </a:prstGeom>
          <a:noFill/>
        </p:spPr>
        <p:txBody>
          <a:bodyPr wrap="none" rtlCol="0">
            <a:spAutoFit/>
          </a:bodyPr>
          <a:lstStyle/>
          <a:p>
            <a:r>
              <a:rPr lang="de-DE"/>
              <a:t>t</a:t>
            </a:r>
          </a:p>
        </p:txBody>
      </p:sp>
      <p:grpSp>
        <p:nvGrpSpPr>
          <p:cNvPr id="31" name="Group 30">
            <a:extLst>
              <a:ext uri="{FF2B5EF4-FFF2-40B4-BE49-F238E27FC236}">
                <a16:creationId xmlns:a16="http://schemas.microsoft.com/office/drawing/2014/main" id="{D061DD8C-6BDB-4EE1-31A5-911CA11841D1}"/>
              </a:ext>
            </a:extLst>
          </p:cNvPr>
          <p:cNvGrpSpPr/>
          <p:nvPr/>
        </p:nvGrpSpPr>
        <p:grpSpPr>
          <a:xfrm>
            <a:off x="2379667" y="1669768"/>
            <a:ext cx="2191873" cy="4178048"/>
            <a:chOff x="3490255" y="1669768"/>
            <a:chExt cx="2191873" cy="4178048"/>
          </a:xfrm>
        </p:grpSpPr>
        <p:pic>
          <p:nvPicPr>
            <p:cNvPr id="15" name="Picture 14">
              <a:extLst>
                <a:ext uri="{FF2B5EF4-FFF2-40B4-BE49-F238E27FC236}">
                  <a16:creationId xmlns:a16="http://schemas.microsoft.com/office/drawing/2014/main" id="{D47E158E-5E2D-36FA-7777-93A3B7DB0165}"/>
                </a:ext>
              </a:extLst>
            </p:cNvPr>
            <p:cNvPicPr>
              <a:picLocks noChangeAspect="1"/>
            </p:cNvPicPr>
            <p:nvPr/>
          </p:nvPicPr>
          <p:blipFill>
            <a:blip r:embed="rId4"/>
            <a:stretch>
              <a:fillRect/>
            </a:stretch>
          </p:blipFill>
          <p:spPr>
            <a:xfrm>
              <a:off x="3490255" y="1669768"/>
              <a:ext cx="2122269" cy="3263657"/>
            </a:xfrm>
            <a:prstGeom prst="rect">
              <a:avLst/>
            </a:prstGeom>
          </p:spPr>
        </p:pic>
        <p:sp>
          <p:nvSpPr>
            <p:cNvPr id="16" name="TextBox 15">
              <a:extLst>
                <a:ext uri="{FF2B5EF4-FFF2-40B4-BE49-F238E27FC236}">
                  <a16:creationId xmlns:a16="http://schemas.microsoft.com/office/drawing/2014/main" id="{5C396483-E3CD-ADAD-8B6F-BE6FF96E357E}"/>
                </a:ext>
              </a:extLst>
            </p:cNvPr>
            <p:cNvSpPr txBox="1"/>
            <p:nvPr/>
          </p:nvSpPr>
          <p:spPr>
            <a:xfrm>
              <a:off x="3690877" y="5478484"/>
              <a:ext cx="1991251" cy="369332"/>
            </a:xfrm>
            <a:prstGeom prst="rect">
              <a:avLst/>
            </a:prstGeom>
            <a:noFill/>
          </p:spPr>
          <p:txBody>
            <a:bodyPr wrap="none" rtlCol="0">
              <a:spAutoFit/>
            </a:bodyPr>
            <a:lstStyle/>
            <a:p>
              <a:r>
                <a:rPr lang="de-DE" dirty="0"/>
                <a:t>2002 / 560 Seiten</a:t>
              </a:r>
            </a:p>
          </p:txBody>
        </p:sp>
      </p:grpSp>
      <p:grpSp>
        <p:nvGrpSpPr>
          <p:cNvPr id="32" name="Group 31">
            <a:extLst>
              <a:ext uri="{FF2B5EF4-FFF2-40B4-BE49-F238E27FC236}">
                <a16:creationId xmlns:a16="http://schemas.microsoft.com/office/drawing/2014/main" id="{D0724433-5D29-2D7B-23AB-3ECA7FEE64F1}"/>
              </a:ext>
            </a:extLst>
          </p:cNvPr>
          <p:cNvGrpSpPr/>
          <p:nvPr/>
        </p:nvGrpSpPr>
        <p:grpSpPr>
          <a:xfrm>
            <a:off x="3844897" y="1690688"/>
            <a:ext cx="2202603" cy="3777367"/>
            <a:chOff x="5943840" y="1669767"/>
            <a:chExt cx="2202603" cy="3777367"/>
          </a:xfrm>
        </p:grpSpPr>
        <p:pic>
          <p:nvPicPr>
            <p:cNvPr id="5" name="Picture 4">
              <a:hlinkClick r:id="rId5"/>
              <a:extLst>
                <a:ext uri="{FF2B5EF4-FFF2-40B4-BE49-F238E27FC236}">
                  <a16:creationId xmlns:a16="http://schemas.microsoft.com/office/drawing/2014/main" id="{A91B67E7-8C9F-B58B-C421-B798A225331F}"/>
                </a:ext>
              </a:extLst>
            </p:cNvPr>
            <p:cNvPicPr>
              <a:picLocks noChangeAspect="1"/>
            </p:cNvPicPr>
            <p:nvPr/>
          </p:nvPicPr>
          <p:blipFill>
            <a:blip r:embed="rId6"/>
            <a:stretch>
              <a:fillRect/>
            </a:stretch>
          </p:blipFill>
          <p:spPr>
            <a:xfrm>
              <a:off x="5943840" y="1669767"/>
              <a:ext cx="2202603" cy="3263657"/>
            </a:xfrm>
            <a:prstGeom prst="rect">
              <a:avLst/>
            </a:prstGeom>
          </p:spPr>
        </p:pic>
        <p:sp>
          <p:nvSpPr>
            <p:cNvPr id="6" name="TextBox 5">
              <a:extLst>
                <a:ext uri="{FF2B5EF4-FFF2-40B4-BE49-F238E27FC236}">
                  <a16:creationId xmlns:a16="http://schemas.microsoft.com/office/drawing/2014/main" id="{88D6B64C-CD81-EF36-A958-4940AC2215DE}"/>
                </a:ext>
              </a:extLst>
            </p:cNvPr>
            <p:cNvSpPr txBox="1"/>
            <p:nvPr/>
          </p:nvSpPr>
          <p:spPr>
            <a:xfrm>
              <a:off x="6126107" y="5077802"/>
              <a:ext cx="1991251" cy="369332"/>
            </a:xfrm>
            <a:prstGeom prst="rect">
              <a:avLst/>
            </a:prstGeom>
            <a:noFill/>
          </p:spPr>
          <p:txBody>
            <a:bodyPr wrap="none" rtlCol="0">
              <a:spAutoFit/>
            </a:bodyPr>
            <a:lstStyle/>
            <a:p>
              <a:r>
                <a:rPr lang="de-DE"/>
                <a:t>2010 / 592 Seiten</a:t>
              </a:r>
            </a:p>
          </p:txBody>
        </p:sp>
      </p:grpSp>
      <p:grpSp>
        <p:nvGrpSpPr>
          <p:cNvPr id="34" name="Group 33">
            <a:extLst>
              <a:ext uri="{FF2B5EF4-FFF2-40B4-BE49-F238E27FC236}">
                <a16:creationId xmlns:a16="http://schemas.microsoft.com/office/drawing/2014/main" id="{174820E4-4D63-F443-AA29-3ABD5F8C4F4D}"/>
              </a:ext>
            </a:extLst>
          </p:cNvPr>
          <p:cNvGrpSpPr/>
          <p:nvPr/>
        </p:nvGrpSpPr>
        <p:grpSpPr>
          <a:xfrm>
            <a:off x="5238546" y="1710431"/>
            <a:ext cx="2274184" cy="4173628"/>
            <a:chOff x="7042817" y="1710431"/>
            <a:chExt cx="2274184" cy="4173628"/>
          </a:xfrm>
        </p:grpSpPr>
        <p:pic>
          <p:nvPicPr>
            <p:cNvPr id="20" name="Picture 19">
              <a:extLst>
                <a:ext uri="{FF2B5EF4-FFF2-40B4-BE49-F238E27FC236}">
                  <a16:creationId xmlns:a16="http://schemas.microsoft.com/office/drawing/2014/main" id="{167BCAA0-146A-10CB-0C0D-29D84C6565B9}"/>
                </a:ext>
              </a:extLst>
            </p:cNvPr>
            <p:cNvPicPr>
              <a:picLocks noChangeAspect="1"/>
            </p:cNvPicPr>
            <p:nvPr/>
          </p:nvPicPr>
          <p:blipFill>
            <a:blip r:embed="rId7"/>
            <a:stretch>
              <a:fillRect/>
            </a:stretch>
          </p:blipFill>
          <p:spPr>
            <a:xfrm>
              <a:off x="7042817" y="1710431"/>
              <a:ext cx="2274184" cy="3228780"/>
            </a:xfrm>
            <a:prstGeom prst="rect">
              <a:avLst/>
            </a:prstGeom>
          </p:spPr>
        </p:pic>
        <p:sp>
          <p:nvSpPr>
            <p:cNvPr id="24" name="TextBox 23">
              <a:extLst>
                <a:ext uri="{FF2B5EF4-FFF2-40B4-BE49-F238E27FC236}">
                  <a16:creationId xmlns:a16="http://schemas.microsoft.com/office/drawing/2014/main" id="{5122455F-C6F2-F3E4-AEE1-BE018AB1AC8D}"/>
                </a:ext>
              </a:extLst>
            </p:cNvPr>
            <p:cNvSpPr txBox="1"/>
            <p:nvPr/>
          </p:nvSpPr>
          <p:spPr>
            <a:xfrm>
              <a:off x="7243985" y="5514727"/>
              <a:ext cx="1991251" cy="369332"/>
            </a:xfrm>
            <a:prstGeom prst="rect">
              <a:avLst/>
            </a:prstGeom>
            <a:noFill/>
          </p:spPr>
          <p:txBody>
            <a:bodyPr wrap="none" rtlCol="0">
              <a:spAutoFit/>
            </a:bodyPr>
            <a:lstStyle/>
            <a:p>
              <a:r>
                <a:rPr lang="de-DE"/>
                <a:t>2012 / 277 Seiten</a:t>
              </a:r>
            </a:p>
          </p:txBody>
        </p:sp>
      </p:grpSp>
      <p:grpSp>
        <p:nvGrpSpPr>
          <p:cNvPr id="35" name="Group 34">
            <a:extLst>
              <a:ext uri="{FF2B5EF4-FFF2-40B4-BE49-F238E27FC236}">
                <a16:creationId xmlns:a16="http://schemas.microsoft.com/office/drawing/2014/main" id="{7C3213D6-5338-69AF-4ACC-BF6B47F0EAD8}"/>
              </a:ext>
            </a:extLst>
          </p:cNvPr>
          <p:cNvGrpSpPr/>
          <p:nvPr/>
        </p:nvGrpSpPr>
        <p:grpSpPr>
          <a:xfrm>
            <a:off x="6805566" y="1716438"/>
            <a:ext cx="2359455" cy="3756488"/>
            <a:chOff x="9365957" y="1669766"/>
            <a:chExt cx="2359455" cy="3756488"/>
          </a:xfrm>
        </p:grpSpPr>
        <p:pic>
          <p:nvPicPr>
            <p:cNvPr id="28" name="Picture 27">
              <a:extLst>
                <a:ext uri="{FF2B5EF4-FFF2-40B4-BE49-F238E27FC236}">
                  <a16:creationId xmlns:a16="http://schemas.microsoft.com/office/drawing/2014/main" id="{12BFF769-AE55-AC38-23C8-852ABC75374D}"/>
                </a:ext>
              </a:extLst>
            </p:cNvPr>
            <p:cNvPicPr>
              <a:picLocks noChangeAspect="1"/>
            </p:cNvPicPr>
            <p:nvPr/>
          </p:nvPicPr>
          <p:blipFill>
            <a:blip r:embed="rId8"/>
            <a:stretch>
              <a:fillRect/>
            </a:stretch>
          </p:blipFill>
          <p:spPr>
            <a:xfrm>
              <a:off x="9365957" y="1669766"/>
              <a:ext cx="2359455" cy="3218559"/>
            </a:xfrm>
            <a:prstGeom prst="rect">
              <a:avLst/>
            </a:prstGeom>
          </p:spPr>
        </p:pic>
        <p:sp>
          <p:nvSpPr>
            <p:cNvPr id="29" name="TextBox 28">
              <a:extLst>
                <a:ext uri="{FF2B5EF4-FFF2-40B4-BE49-F238E27FC236}">
                  <a16:creationId xmlns:a16="http://schemas.microsoft.com/office/drawing/2014/main" id="{F7944AD0-5C8F-F343-8501-6B85EEFB979B}"/>
                </a:ext>
              </a:extLst>
            </p:cNvPr>
            <p:cNvSpPr txBox="1"/>
            <p:nvPr/>
          </p:nvSpPr>
          <p:spPr>
            <a:xfrm>
              <a:off x="9645369" y="5056922"/>
              <a:ext cx="1991251" cy="369332"/>
            </a:xfrm>
            <a:prstGeom prst="rect">
              <a:avLst/>
            </a:prstGeom>
            <a:noFill/>
          </p:spPr>
          <p:txBody>
            <a:bodyPr wrap="none" rtlCol="0">
              <a:spAutoFit/>
            </a:bodyPr>
            <a:lstStyle/>
            <a:p>
              <a:r>
                <a:rPr lang="de-DE" dirty="0"/>
                <a:t>2021 / 295 Seiten</a:t>
              </a:r>
            </a:p>
          </p:txBody>
        </p:sp>
      </p:grpSp>
      <p:grpSp>
        <p:nvGrpSpPr>
          <p:cNvPr id="43" name="Group 42">
            <a:extLst>
              <a:ext uri="{FF2B5EF4-FFF2-40B4-BE49-F238E27FC236}">
                <a16:creationId xmlns:a16="http://schemas.microsoft.com/office/drawing/2014/main" id="{FD0FB27A-BFC2-6144-5E89-27BCBF75E682}"/>
              </a:ext>
            </a:extLst>
          </p:cNvPr>
          <p:cNvGrpSpPr/>
          <p:nvPr/>
        </p:nvGrpSpPr>
        <p:grpSpPr>
          <a:xfrm>
            <a:off x="8486276" y="1716438"/>
            <a:ext cx="2486524" cy="4135808"/>
            <a:chOff x="9935823" y="1716438"/>
            <a:chExt cx="2486524" cy="4135808"/>
          </a:xfrm>
        </p:grpSpPr>
        <p:pic>
          <p:nvPicPr>
            <p:cNvPr id="41" name="Picture 40">
              <a:extLst>
                <a:ext uri="{FF2B5EF4-FFF2-40B4-BE49-F238E27FC236}">
                  <a16:creationId xmlns:a16="http://schemas.microsoft.com/office/drawing/2014/main" id="{B82E64C8-DD6E-FA78-54B9-DFE5C2D15B4A}"/>
                </a:ext>
              </a:extLst>
            </p:cNvPr>
            <p:cNvPicPr>
              <a:picLocks noChangeAspect="1"/>
            </p:cNvPicPr>
            <p:nvPr/>
          </p:nvPicPr>
          <p:blipFill>
            <a:blip r:embed="rId9"/>
            <a:stretch>
              <a:fillRect/>
            </a:stretch>
          </p:blipFill>
          <p:spPr>
            <a:xfrm>
              <a:off x="9935823" y="1716438"/>
              <a:ext cx="2486524" cy="3224365"/>
            </a:xfrm>
            <a:prstGeom prst="rect">
              <a:avLst/>
            </a:prstGeom>
          </p:spPr>
        </p:pic>
        <p:sp>
          <p:nvSpPr>
            <p:cNvPr id="42" name="TextBox 41">
              <a:extLst>
                <a:ext uri="{FF2B5EF4-FFF2-40B4-BE49-F238E27FC236}">
                  <a16:creationId xmlns:a16="http://schemas.microsoft.com/office/drawing/2014/main" id="{C6925CBE-8A90-ADE4-1A4C-1445C8A6E5AF}"/>
                </a:ext>
              </a:extLst>
            </p:cNvPr>
            <p:cNvSpPr txBox="1"/>
            <p:nvPr/>
          </p:nvSpPr>
          <p:spPr>
            <a:xfrm>
              <a:off x="10226870" y="5482914"/>
              <a:ext cx="1866217" cy="369332"/>
            </a:xfrm>
            <a:prstGeom prst="rect">
              <a:avLst/>
            </a:prstGeom>
            <a:noFill/>
          </p:spPr>
          <p:txBody>
            <a:bodyPr wrap="none" rtlCol="0">
              <a:spAutoFit/>
            </a:bodyPr>
            <a:lstStyle/>
            <a:p>
              <a:r>
                <a:rPr lang="de-DE" dirty="0"/>
                <a:t>2022 / 37 Seiten</a:t>
              </a:r>
            </a:p>
          </p:txBody>
        </p:sp>
      </p:grpSp>
    </p:spTree>
    <p:extLst>
      <p:ext uri="{BB962C8B-B14F-4D97-AF65-F5344CB8AC3E}">
        <p14:creationId xmlns:p14="http://schemas.microsoft.com/office/powerpoint/2010/main" val="185222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ABE32-CF0B-4FB0-4D0B-F69C62A9A3D8}"/>
              </a:ext>
            </a:extLst>
          </p:cNvPr>
          <p:cNvSpPr>
            <a:spLocks noGrp="1"/>
          </p:cNvSpPr>
          <p:nvPr>
            <p:ph type="title"/>
          </p:nvPr>
        </p:nvSpPr>
        <p:spPr/>
        <p:txBody>
          <a:bodyPr/>
          <a:lstStyle/>
          <a:p>
            <a:pPr algn="ctr"/>
            <a:r>
              <a:rPr lang="de-DE" dirty="0"/>
              <a:t>…Cool…Lernen von anderen…</a:t>
            </a:r>
          </a:p>
        </p:txBody>
      </p:sp>
      <p:pic>
        <p:nvPicPr>
          <p:cNvPr id="4" name="Picture 3">
            <a:extLst>
              <a:ext uri="{FF2B5EF4-FFF2-40B4-BE49-F238E27FC236}">
                <a16:creationId xmlns:a16="http://schemas.microsoft.com/office/drawing/2014/main" id="{1571034C-0405-7768-2965-A41EA8D40B92}"/>
              </a:ext>
            </a:extLst>
          </p:cNvPr>
          <p:cNvPicPr>
            <a:picLocks noChangeAspect="1"/>
          </p:cNvPicPr>
          <p:nvPr/>
        </p:nvPicPr>
        <p:blipFill>
          <a:blip r:embed="rId2"/>
          <a:stretch>
            <a:fillRect/>
          </a:stretch>
        </p:blipFill>
        <p:spPr>
          <a:xfrm>
            <a:off x="1551049" y="2404469"/>
            <a:ext cx="2127779" cy="2642340"/>
          </a:xfrm>
          <a:prstGeom prst="rect">
            <a:avLst/>
          </a:prstGeom>
        </p:spPr>
      </p:pic>
      <p:pic>
        <p:nvPicPr>
          <p:cNvPr id="5" name="Picture 4">
            <a:extLst>
              <a:ext uri="{FF2B5EF4-FFF2-40B4-BE49-F238E27FC236}">
                <a16:creationId xmlns:a16="http://schemas.microsoft.com/office/drawing/2014/main" id="{231CF459-63A4-2824-C20B-4A59A63D9998}"/>
              </a:ext>
            </a:extLst>
          </p:cNvPr>
          <p:cNvPicPr>
            <a:picLocks noChangeAspect="1"/>
          </p:cNvPicPr>
          <p:nvPr/>
        </p:nvPicPr>
        <p:blipFill>
          <a:blip r:embed="rId3"/>
          <a:stretch>
            <a:fillRect/>
          </a:stretch>
        </p:blipFill>
        <p:spPr>
          <a:xfrm>
            <a:off x="6253500" y="2401212"/>
            <a:ext cx="2036118" cy="2642340"/>
          </a:xfrm>
          <a:prstGeom prst="rect">
            <a:avLst/>
          </a:prstGeom>
        </p:spPr>
      </p:pic>
      <p:sp>
        <p:nvSpPr>
          <p:cNvPr id="6" name="TextBox 5">
            <a:extLst>
              <a:ext uri="{FF2B5EF4-FFF2-40B4-BE49-F238E27FC236}">
                <a16:creationId xmlns:a16="http://schemas.microsoft.com/office/drawing/2014/main" id="{5673A1A0-BB18-C1D8-469F-878B26106DF7}"/>
              </a:ext>
            </a:extLst>
          </p:cNvPr>
          <p:cNvSpPr txBox="1"/>
          <p:nvPr/>
        </p:nvSpPr>
        <p:spPr>
          <a:xfrm>
            <a:off x="8487012" y="3543300"/>
            <a:ext cx="2641236" cy="369332"/>
          </a:xfrm>
          <a:prstGeom prst="rect">
            <a:avLst/>
          </a:prstGeom>
          <a:noFill/>
        </p:spPr>
        <p:txBody>
          <a:bodyPr wrap="none" rtlCol="0">
            <a:spAutoFit/>
          </a:bodyPr>
          <a:lstStyle/>
          <a:p>
            <a:r>
              <a:rPr lang="de-DE" dirty="0">
                <a:hlinkClick r:id="rId4"/>
              </a:rPr>
              <a:t>arc42 </a:t>
            </a:r>
            <a:r>
              <a:rPr lang="de-DE" dirty="0" err="1">
                <a:hlinkClick r:id="rId4"/>
              </a:rPr>
              <a:t>Examples</a:t>
            </a:r>
            <a:r>
              <a:rPr lang="de-DE" dirty="0">
                <a:hlinkClick r:id="rId4"/>
              </a:rPr>
              <a:t> - arc42</a:t>
            </a:r>
            <a:endParaRPr lang="de-DE" dirty="0"/>
          </a:p>
        </p:txBody>
      </p:sp>
      <p:pic>
        <p:nvPicPr>
          <p:cNvPr id="8" name="Picture 7">
            <a:extLst>
              <a:ext uri="{FF2B5EF4-FFF2-40B4-BE49-F238E27FC236}">
                <a16:creationId xmlns:a16="http://schemas.microsoft.com/office/drawing/2014/main" id="{AD0B6D03-9A9A-3EA9-4FCA-D71B8AF53776}"/>
              </a:ext>
            </a:extLst>
          </p:cNvPr>
          <p:cNvPicPr>
            <a:picLocks noChangeAspect="1"/>
          </p:cNvPicPr>
          <p:nvPr/>
        </p:nvPicPr>
        <p:blipFill>
          <a:blip r:embed="rId5"/>
          <a:stretch>
            <a:fillRect/>
          </a:stretch>
        </p:blipFill>
        <p:spPr>
          <a:xfrm>
            <a:off x="4019987" y="2401211"/>
            <a:ext cx="1892353" cy="2642340"/>
          </a:xfrm>
          <a:prstGeom prst="rect">
            <a:avLst/>
          </a:prstGeom>
        </p:spPr>
      </p:pic>
    </p:spTree>
    <p:extLst>
      <p:ext uri="{BB962C8B-B14F-4D97-AF65-F5344CB8AC3E}">
        <p14:creationId xmlns:p14="http://schemas.microsoft.com/office/powerpoint/2010/main" val="946502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Erfolgreiche Softwarearchitektur - arc42">
            <a:extLst>
              <a:ext uri="{FF2B5EF4-FFF2-40B4-BE49-F238E27FC236}">
                <a16:creationId xmlns:a16="http://schemas.microsoft.com/office/drawing/2014/main" id="{363084E8-659B-B88E-379D-F142F0C681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63051" y="1026541"/>
            <a:ext cx="2774949" cy="13874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8D179540-28D9-6DD2-AE5C-02FA1CB7C176}"/>
              </a:ext>
            </a:extLst>
          </p:cNvPr>
          <p:cNvSpPr txBox="1"/>
          <p:nvPr/>
        </p:nvSpPr>
        <p:spPr>
          <a:xfrm>
            <a:off x="762000" y="6184900"/>
            <a:ext cx="1929887" cy="369332"/>
          </a:xfrm>
          <a:prstGeom prst="rect">
            <a:avLst/>
          </a:prstGeom>
          <a:noFill/>
        </p:spPr>
        <p:txBody>
          <a:bodyPr wrap="none" rtlCol="0">
            <a:spAutoFit/>
          </a:bodyPr>
          <a:lstStyle/>
          <a:p>
            <a:r>
              <a:rPr lang="de-DE" dirty="0"/>
              <a:t>Quelle: </a:t>
            </a:r>
            <a:r>
              <a:rPr lang="de-DE" dirty="0">
                <a:hlinkClick r:id="rId3"/>
              </a:rPr>
              <a:t>arc42.de</a:t>
            </a:r>
            <a:endParaRPr lang="de-DE" dirty="0"/>
          </a:p>
        </p:txBody>
      </p:sp>
      <p:sp>
        <p:nvSpPr>
          <p:cNvPr id="3" name="Title 1">
            <a:extLst>
              <a:ext uri="{FF2B5EF4-FFF2-40B4-BE49-F238E27FC236}">
                <a16:creationId xmlns:a16="http://schemas.microsoft.com/office/drawing/2014/main" id="{6C626235-787D-9286-8646-9DF43DD9CB55}"/>
              </a:ext>
            </a:extLst>
          </p:cNvPr>
          <p:cNvSpPr txBox="1">
            <a:spLocks/>
          </p:cNvSpPr>
          <p:nvPr/>
        </p:nvSpPr>
        <p:spPr>
          <a:xfrm>
            <a:off x="762000" y="0"/>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4">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r>
              <a:rPr lang="de-DE" dirty="0"/>
              <a:t>…dann noch so eine Überschrift…</a:t>
            </a:r>
          </a:p>
        </p:txBody>
      </p:sp>
      <p:sp>
        <p:nvSpPr>
          <p:cNvPr id="9" name="TextBox 8">
            <a:extLst>
              <a:ext uri="{FF2B5EF4-FFF2-40B4-BE49-F238E27FC236}">
                <a16:creationId xmlns:a16="http://schemas.microsoft.com/office/drawing/2014/main" id="{0BFBC085-49F0-9518-BEDD-541373F0AF4E}"/>
              </a:ext>
            </a:extLst>
          </p:cNvPr>
          <p:cNvSpPr txBox="1"/>
          <p:nvPr/>
        </p:nvSpPr>
        <p:spPr>
          <a:xfrm>
            <a:off x="1069848" y="2831463"/>
            <a:ext cx="10058400" cy="2062103"/>
          </a:xfrm>
          <a:prstGeom prst="rect">
            <a:avLst/>
          </a:prstGeom>
          <a:noFill/>
        </p:spPr>
        <p:txBody>
          <a:bodyPr wrap="square">
            <a:spAutoFit/>
          </a:bodyPr>
          <a:lstStyle/>
          <a:p>
            <a:r>
              <a:rPr lang="de-DE" sz="3200" b="1" dirty="0"/>
              <a:t>Erfolgreiche Softwarearchitektur</a:t>
            </a:r>
          </a:p>
          <a:p>
            <a:r>
              <a:rPr lang="de-DE" sz="3200" dirty="0"/>
              <a:t>Entwerfen, kommunizieren und dokumentieren. Bewährt, praktisch und pragmatisch. Frei verfügbar, Open-Source und schmerzfrei</a:t>
            </a:r>
            <a:r>
              <a:rPr lang="de-DE" dirty="0"/>
              <a:t>.</a:t>
            </a:r>
          </a:p>
        </p:txBody>
      </p:sp>
    </p:spTree>
    <p:extLst>
      <p:ext uri="{BB962C8B-B14F-4D97-AF65-F5344CB8AC3E}">
        <p14:creationId xmlns:p14="http://schemas.microsoft.com/office/powerpoint/2010/main" val="2122176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E4086-6DB5-8282-A4B3-7EDB7683B705}"/>
              </a:ext>
            </a:extLst>
          </p:cNvPr>
          <p:cNvSpPr>
            <a:spLocks noGrp="1"/>
          </p:cNvSpPr>
          <p:nvPr>
            <p:ph type="title"/>
          </p:nvPr>
        </p:nvSpPr>
        <p:spPr>
          <a:xfrm>
            <a:off x="147143" y="200852"/>
            <a:ext cx="11897711" cy="1609344"/>
          </a:xfrm>
        </p:spPr>
        <p:txBody>
          <a:bodyPr>
            <a:normAutofit fontScale="90000"/>
          </a:bodyPr>
          <a:lstStyle/>
          <a:p>
            <a:pPr algn="ctr"/>
            <a:r>
              <a:rPr lang="de-DE" dirty="0"/>
              <a:t>…und eine einfache übersichtliche Struktur…Was will man mehr für den Anfang ?</a:t>
            </a:r>
          </a:p>
        </p:txBody>
      </p:sp>
      <p:sp>
        <p:nvSpPr>
          <p:cNvPr id="3" name="TextBox 2">
            <a:extLst>
              <a:ext uri="{FF2B5EF4-FFF2-40B4-BE49-F238E27FC236}">
                <a16:creationId xmlns:a16="http://schemas.microsoft.com/office/drawing/2014/main" id="{1BFC2B5D-8094-3110-1768-69C99A3537AD}"/>
              </a:ext>
            </a:extLst>
          </p:cNvPr>
          <p:cNvSpPr txBox="1"/>
          <p:nvPr/>
        </p:nvSpPr>
        <p:spPr>
          <a:xfrm>
            <a:off x="469900" y="6375400"/>
            <a:ext cx="4850046" cy="369332"/>
          </a:xfrm>
          <a:prstGeom prst="rect">
            <a:avLst/>
          </a:prstGeom>
          <a:noFill/>
        </p:spPr>
        <p:txBody>
          <a:bodyPr wrap="none" rtlCol="0">
            <a:spAutoFit/>
          </a:bodyPr>
          <a:lstStyle/>
          <a:p>
            <a:r>
              <a:rPr lang="en-GB" dirty="0"/>
              <a:t>Quelle: </a:t>
            </a:r>
            <a:r>
              <a:rPr lang="en-GB" dirty="0">
                <a:hlinkClick r:id="rId2"/>
              </a:rPr>
              <a:t>Software </a:t>
            </a:r>
            <a:r>
              <a:rPr lang="en-GB" dirty="0" err="1">
                <a:hlinkClick r:id="rId2"/>
              </a:rPr>
              <a:t>Architektur</a:t>
            </a:r>
            <a:r>
              <a:rPr lang="en-GB" dirty="0">
                <a:hlinkClick r:id="rId2"/>
              </a:rPr>
              <a:t> </a:t>
            </a:r>
            <a:r>
              <a:rPr lang="en-GB" dirty="0" err="1">
                <a:hlinkClick r:id="rId2"/>
              </a:rPr>
              <a:t>Dokumentation</a:t>
            </a:r>
            <a:endParaRPr lang="de-DE" dirty="0"/>
          </a:p>
        </p:txBody>
      </p:sp>
      <p:pic>
        <p:nvPicPr>
          <p:cNvPr id="5" name="Picture 4">
            <a:extLst>
              <a:ext uri="{FF2B5EF4-FFF2-40B4-BE49-F238E27FC236}">
                <a16:creationId xmlns:a16="http://schemas.microsoft.com/office/drawing/2014/main" id="{2457B918-CC7B-8929-899F-B09F4EC99324}"/>
              </a:ext>
            </a:extLst>
          </p:cNvPr>
          <p:cNvPicPr>
            <a:picLocks noChangeAspect="1"/>
          </p:cNvPicPr>
          <p:nvPr/>
        </p:nvPicPr>
        <p:blipFill>
          <a:blip r:embed="rId3"/>
          <a:stretch>
            <a:fillRect/>
          </a:stretch>
        </p:blipFill>
        <p:spPr>
          <a:xfrm>
            <a:off x="2999558" y="1621878"/>
            <a:ext cx="6192883" cy="4753522"/>
          </a:xfrm>
          <a:prstGeom prst="rect">
            <a:avLst/>
          </a:prstGeom>
        </p:spPr>
      </p:pic>
    </p:spTree>
    <p:extLst>
      <p:ext uri="{BB962C8B-B14F-4D97-AF65-F5344CB8AC3E}">
        <p14:creationId xmlns:p14="http://schemas.microsoft.com/office/powerpoint/2010/main" val="14804391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73AFFF91-2B1E-BD18-4A0A-D828953DE743}"/>
              </a:ext>
            </a:extLst>
          </p:cNvPr>
          <p:cNvPicPr>
            <a:picLocks noChangeAspect="1"/>
          </p:cNvPicPr>
          <p:nvPr/>
        </p:nvPicPr>
        <p:blipFill>
          <a:blip r:embed="rId2"/>
          <a:stretch>
            <a:fillRect/>
          </a:stretch>
        </p:blipFill>
        <p:spPr>
          <a:xfrm>
            <a:off x="2844699" y="1996976"/>
            <a:ext cx="6908166" cy="3251263"/>
          </a:xfrm>
          <a:prstGeom prst="rect">
            <a:avLst/>
          </a:prstGeom>
        </p:spPr>
      </p:pic>
      <p:sp>
        <p:nvSpPr>
          <p:cNvPr id="2" name="Title 1">
            <a:extLst>
              <a:ext uri="{FF2B5EF4-FFF2-40B4-BE49-F238E27FC236}">
                <a16:creationId xmlns:a16="http://schemas.microsoft.com/office/drawing/2014/main" id="{7E67E5DF-FFA4-45D8-6D35-97E8221BDA20}"/>
              </a:ext>
            </a:extLst>
          </p:cNvPr>
          <p:cNvSpPr>
            <a:spLocks noGrp="1"/>
          </p:cNvSpPr>
          <p:nvPr>
            <p:ph type="title"/>
          </p:nvPr>
        </p:nvSpPr>
        <p:spPr>
          <a:xfrm>
            <a:off x="1066799" y="173725"/>
            <a:ext cx="10058400" cy="1609344"/>
          </a:xfrm>
        </p:spPr>
        <p:txBody>
          <a:bodyPr/>
          <a:lstStyle/>
          <a:p>
            <a:pPr algn="ctr"/>
            <a:r>
              <a:rPr lang="de-DE" dirty="0"/>
              <a:t>…UND Dann passt das auch noch zum Twin Peaks Model…</a:t>
            </a:r>
          </a:p>
        </p:txBody>
      </p:sp>
      <p:sp>
        <p:nvSpPr>
          <p:cNvPr id="3" name="TextBox 2">
            <a:extLst>
              <a:ext uri="{FF2B5EF4-FFF2-40B4-BE49-F238E27FC236}">
                <a16:creationId xmlns:a16="http://schemas.microsoft.com/office/drawing/2014/main" id="{314B72B8-45D7-1FA6-6D2F-5426E2BA28AF}"/>
              </a:ext>
            </a:extLst>
          </p:cNvPr>
          <p:cNvSpPr txBox="1"/>
          <p:nvPr/>
        </p:nvSpPr>
        <p:spPr>
          <a:xfrm>
            <a:off x="199685" y="6025056"/>
            <a:ext cx="7048468" cy="369332"/>
          </a:xfrm>
          <a:prstGeom prst="rect">
            <a:avLst/>
          </a:prstGeom>
          <a:noFill/>
        </p:spPr>
        <p:txBody>
          <a:bodyPr wrap="none" rtlCol="0">
            <a:spAutoFit/>
          </a:bodyPr>
          <a:lstStyle/>
          <a:p>
            <a:r>
              <a:rPr lang="de-DE"/>
              <a:t>Quelle: </a:t>
            </a:r>
            <a:r>
              <a:rPr lang="de-DE">
                <a:hlinkClick r:id="rId3"/>
              </a:rPr>
              <a:t>Requirements-Engineering und – Management 7.Auflage</a:t>
            </a:r>
            <a:endParaRPr lang="de-DE"/>
          </a:p>
        </p:txBody>
      </p:sp>
      <p:pic>
        <p:nvPicPr>
          <p:cNvPr id="7" name="Picture 6">
            <a:extLst>
              <a:ext uri="{FF2B5EF4-FFF2-40B4-BE49-F238E27FC236}">
                <a16:creationId xmlns:a16="http://schemas.microsoft.com/office/drawing/2014/main" id="{7CF2A8A0-3CDC-69CA-FEE1-249DBC4E7F09}"/>
              </a:ext>
            </a:extLst>
          </p:cNvPr>
          <p:cNvPicPr>
            <a:picLocks noChangeAspect="1"/>
          </p:cNvPicPr>
          <p:nvPr/>
        </p:nvPicPr>
        <p:blipFill>
          <a:blip r:embed="rId4"/>
          <a:stretch>
            <a:fillRect/>
          </a:stretch>
        </p:blipFill>
        <p:spPr>
          <a:xfrm>
            <a:off x="379306" y="2015250"/>
            <a:ext cx="2522271" cy="3226891"/>
          </a:xfrm>
          <a:prstGeom prst="rect">
            <a:avLst/>
          </a:prstGeom>
        </p:spPr>
      </p:pic>
      <p:pic>
        <p:nvPicPr>
          <p:cNvPr id="14" name="Picture 13">
            <a:hlinkClick r:id="rId5"/>
            <a:extLst>
              <a:ext uri="{FF2B5EF4-FFF2-40B4-BE49-F238E27FC236}">
                <a16:creationId xmlns:a16="http://schemas.microsoft.com/office/drawing/2014/main" id="{A839B587-371F-B0CD-EF23-3048D5F2FBC9}"/>
              </a:ext>
            </a:extLst>
          </p:cNvPr>
          <p:cNvPicPr>
            <a:picLocks noChangeAspect="1"/>
          </p:cNvPicPr>
          <p:nvPr/>
        </p:nvPicPr>
        <p:blipFill>
          <a:blip r:embed="rId6"/>
          <a:stretch>
            <a:fillRect/>
          </a:stretch>
        </p:blipFill>
        <p:spPr>
          <a:xfrm>
            <a:off x="8655360" y="1188278"/>
            <a:ext cx="1019317" cy="600159"/>
          </a:xfrm>
          <a:prstGeom prst="rect">
            <a:avLst/>
          </a:prstGeom>
        </p:spPr>
      </p:pic>
      <p:cxnSp>
        <p:nvCxnSpPr>
          <p:cNvPr id="17" name="Straight Connector 16">
            <a:extLst>
              <a:ext uri="{FF2B5EF4-FFF2-40B4-BE49-F238E27FC236}">
                <a16:creationId xmlns:a16="http://schemas.microsoft.com/office/drawing/2014/main" id="{C2024BA6-C7F7-E497-7AEE-6FC6E3DB973A}"/>
              </a:ext>
            </a:extLst>
          </p:cNvPr>
          <p:cNvCxnSpPr>
            <a:cxnSpLocks/>
          </p:cNvCxnSpPr>
          <p:nvPr/>
        </p:nvCxnSpPr>
        <p:spPr>
          <a:xfrm flipV="1">
            <a:off x="2901577" y="2186152"/>
            <a:ext cx="2122366" cy="3065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61D1F1B-1065-51E2-06F2-8B60326E8724}"/>
              </a:ext>
            </a:extLst>
          </p:cNvPr>
          <p:cNvCxnSpPr>
            <a:cxnSpLocks/>
          </p:cNvCxnSpPr>
          <p:nvPr/>
        </p:nvCxnSpPr>
        <p:spPr>
          <a:xfrm>
            <a:off x="2901577" y="4251654"/>
            <a:ext cx="917399" cy="730250"/>
          </a:xfrm>
          <a:prstGeom prst="line">
            <a:avLst/>
          </a:prstGeom>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D12F7AB5-BEB3-2CDD-CEF4-0D898CD6864A}"/>
              </a:ext>
            </a:extLst>
          </p:cNvPr>
          <p:cNvGrpSpPr/>
          <p:nvPr/>
        </p:nvGrpSpPr>
        <p:grpSpPr>
          <a:xfrm>
            <a:off x="7622626" y="1188278"/>
            <a:ext cx="4008611" cy="4928743"/>
            <a:chOff x="7622626" y="1188278"/>
            <a:chExt cx="4008611" cy="4928743"/>
          </a:xfrm>
        </p:grpSpPr>
        <p:pic>
          <p:nvPicPr>
            <p:cNvPr id="6" name="Picture 5">
              <a:extLst>
                <a:ext uri="{FF2B5EF4-FFF2-40B4-BE49-F238E27FC236}">
                  <a16:creationId xmlns:a16="http://schemas.microsoft.com/office/drawing/2014/main" id="{E06E333C-514C-FAF3-C521-511D5072BD99}"/>
                </a:ext>
              </a:extLst>
            </p:cNvPr>
            <p:cNvPicPr>
              <a:picLocks noChangeAspect="1"/>
            </p:cNvPicPr>
            <p:nvPr/>
          </p:nvPicPr>
          <p:blipFill>
            <a:blip r:embed="rId7"/>
            <a:stretch>
              <a:fillRect/>
            </a:stretch>
          </p:blipFill>
          <p:spPr>
            <a:xfrm>
              <a:off x="9842029" y="1188278"/>
              <a:ext cx="1778697" cy="2453780"/>
            </a:xfrm>
            <a:prstGeom prst="rect">
              <a:avLst/>
            </a:prstGeom>
          </p:spPr>
        </p:pic>
        <p:pic>
          <p:nvPicPr>
            <p:cNvPr id="10" name="Picture 9">
              <a:extLst>
                <a:ext uri="{FF2B5EF4-FFF2-40B4-BE49-F238E27FC236}">
                  <a16:creationId xmlns:a16="http://schemas.microsoft.com/office/drawing/2014/main" id="{F181A7BA-3C10-D2B9-804F-99769C9F4D49}"/>
                </a:ext>
              </a:extLst>
            </p:cNvPr>
            <p:cNvPicPr>
              <a:picLocks noChangeAspect="1"/>
            </p:cNvPicPr>
            <p:nvPr/>
          </p:nvPicPr>
          <p:blipFill>
            <a:blip r:embed="rId8"/>
            <a:stretch>
              <a:fillRect/>
            </a:stretch>
          </p:blipFill>
          <p:spPr>
            <a:xfrm>
              <a:off x="9852540" y="3642058"/>
              <a:ext cx="1778697" cy="2474963"/>
            </a:xfrm>
            <a:prstGeom prst="rect">
              <a:avLst/>
            </a:prstGeom>
          </p:spPr>
        </p:pic>
        <p:cxnSp>
          <p:nvCxnSpPr>
            <p:cNvPr id="19" name="Straight Connector 18">
              <a:extLst>
                <a:ext uri="{FF2B5EF4-FFF2-40B4-BE49-F238E27FC236}">
                  <a16:creationId xmlns:a16="http://schemas.microsoft.com/office/drawing/2014/main" id="{A2572311-EA17-7FD5-ED43-C1EEB09607B6}"/>
                </a:ext>
              </a:extLst>
            </p:cNvPr>
            <p:cNvCxnSpPr>
              <a:cxnSpLocks/>
            </p:cNvCxnSpPr>
            <p:nvPr/>
          </p:nvCxnSpPr>
          <p:spPr>
            <a:xfrm>
              <a:off x="7622626" y="2206954"/>
              <a:ext cx="2229914" cy="6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6D7CE9D-FDEB-97A8-00DD-39AAC42FF627}"/>
                </a:ext>
              </a:extLst>
            </p:cNvPr>
            <p:cNvCxnSpPr>
              <a:cxnSpLocks/>
            </p:cNvCxnSpPr>
            <p:nvPr/>
          </p:nvCxnSpPr>
          <p:spPr>
            <a:xfrm flipV="1">
              <a:off x="8835478" y="3229304"/>
              <a:ext cx="1017062" cy="17526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C0FB16BD-4DC7-6103-4F83-5F6E9C8F8F02}"/>
              </a:ext>
            </a:extLst>
          </p:cNvPr>
          <p:cNvSpPr txBox="1"/>
          <p:nvPr/>
        </p:nvSpPr>
        <p:spPr>
          <a:xfrm>
            <a:off x="215450" y="6394388"/>
            <a:ext cx="4850046" cy="369332"/>
          </a:xfrm>
          <a:prstGeom prst="rect">
            <a:avLst/>
          </a:prstGeom>
          <a:noFill/>
        </p:spPr>
        <p:txBody>
          <a:bodyPr wrap="none" rtlCol="0">
            <a:spAutoFit/>
          </a:bodyPr>
          <a:lstStyle/>
          <a:p>
            <a:r>
              <a:rPr lang="en-GB" dirty="0"/>
              <a:t>Quelle: </a:t>
            </a:r>
            <a:r>
              <a:rPr lang="en-GB" dirty="0">
                <a:hlinkClick r:id="rId9"/>
              </a:rPr>
              <a:t>Software </a:t>
            </a:r>
            <a:r>
              <a:rPr lang="en-GB" dirty="0" err="1">
                <a:hlinkClick r:id="rId9"/>
              </a:rPr>
              <a:t>Architektur</a:t>
            </a:r>
            <a:r>
              <a:rPr lang="en-GB" dirty="0">
                <a:hlinkClick r:id="rId9"/>
              </a:rPr>
              <a:t> </a:t>
            </a:r>
            <a:r>
              <a:rPr lang="en-GB" dirty="0" err="1">
                <a:hlinkClick r:id="rId9"/>
              </a:rPr>
              <a:t>Dokumentation</a:t>
            </a:r>
            <a:endParaRPr lang="de-DE" dirty="0"/>
          </a:p>
        </p:txBody>
      </p:sp>
      <p:sp>
        <p:nvSpPr>
          <p:cNvPr id="12" name="TextBox 11">
            <a:extLst>
              <a:ext uri="{FF2B5EF4-FFF2-40B4-BE49-F238E27FC236}">
                <a16:creationId xmlns:a16="http://schemas.microsoft.com/office/drawing/2014/main" id="{380BE5CB-744B-BE49-F4E0-76948CBB4B40}"/>
              </a:ext>
            </a:extLst>
          </p:cNvPr>
          <p:cNvSpPr txBox="1"/>
          <p:nvPr/>
        </p:nvSpPr>
        <p:spPr>
          <a:xfrm>
            <a:off x="1180026" y="5277811"/>
            <a:ext cx="920830" cy="369332"/>
          </a:xfrm>
          <a:prstGeom prst="rect">
            <a:avLst/>
          </a:prstGeom>
          <a:noFill/>
        </p:spPr>
        <p:txBody>
          <a:bodyPr wrap="none" rtlCol="0">
            <a:spAutoFit/>
          </a:bodyPr>
          <a:lstStyle/>
          <a:p>
            <a:r>
              <a:rPr lang="en-US" dirty="0"/>
              <a:t>WAS…</a:t>
            </a:r>
            <a:endParaRPr lang="de-DE" dirty="0"/>
          </a:p>
        </p:txBody>
      </p:sp>
      <p:sp>
        <p:nvSpPr>
          <p:cNvPr id="15" name="Rectangle 14">
            <a:extLst>
              <a:ext uri="{FF2B5EF4-FFF2-40B4-BE49-F238E27FC236}">
                <a16:creationId xmlns:a16="http://schemas.microsoft.com/office/drawing/2014/main" id="{342EF111-7CFF-DB24-81BE-9D29E49B7BF8}"/>
              </a:ext>
            </a:extLst>
          </p:cNvPr>
          <p:cNvSpPr/>
          <p:nvPr/>
        </p:nvSpPr>
        <p:spPr>
          <a:xfrm>
            <a:off x="11014189" y="6117021"/>
            <a:ext cx="851351" cy="6168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TextBox 12">
            <a:extLst>
              <a:ext uri="{FF2B5EF4-FFF2-40B4-BE49-F238E27FC236}">
                <a16:creationId xmlns:a16="http://schemas.microsoft.com/office/drawing/2014/main" id="{AFC6B178-8418-8BFE-C3EA-FFCA15847A5B}"/>
              </a:ext>
            </a:extLst>
          </p:cNvPr>
          <p:cNvSpPr txBox="1"/>
          <p:nvPr/>
        </p:nvSpPr>
        <p:spPr>
          <a:xfrm>
            <a:off x="9842029" y="6111953"/>
            <a:ext cx="1764778" cy="369332"/>
          </a:xfrm>
          <a:prstGeom prst="rect">
            <a:avLst/>
          </a:prstGeom>
          <a:noFill/>
        </p:spPr>
        <p:txBody>
          <a:bodyPr wrap="none" rtlCol="0">
            <a:spAutoFit/>
          </a:bodyPr>
          <a:lstStyle/>
          <a:p>
            <a:r>
              <a:rPr lang="en-US" dirty="0"/>
              <a:t>WIE &amp; WARUM</a:t>
            </a:r>
            <a:endParaRPr lang="de-DE" dirty="0"/>
          </a:p>
        </p:txBody>
      </p:sp>
    </p:spTree>
    <p:extLst>
      <p:ext uri="{BB962C8B-B14F-4D97-AF65-F5344CB8AC3E}">
        <p14:creationId xmlns:p14="http://schemas.microsoft.com/office/powerpoint/2010/main" val="40929699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223AA0-7CFC-10C8-305D-E1EF4CD9D29F}"/>
              </a:ext>
            </a:extLst>
          </p:cNvPr>
          <p:cNvSpPr>
            <a:spLocks noGrp="1"/>
          </p:cNvSpPr>
          <p:nvPr>
            <p:ph type="title"/>
          </p:nvPr>
        </p:nvSpPr>
        <p:spPr/>
        <p:txBody>
          <a:bodyPr/>
          <a:lstStyle/>
          <a:p>
            <a:pPr algn="ctr"/>
            <a:r>
              <a:rPr lang="en-GB" dirty="0"/>
              <a:t>…Und </a:t>
            </a:r>
            <a:r>
              <a:rPr lang="en-GB" dirty="0" err="1"/>
              <a:t>dann</a:t>
            </a:r>
            <a:r>
              <a:rPr lang="en-GB" dirty="0"/>
              <a:t> gibt </a:t>
            </a:r>
            <a:r>
              <a:rPr lang="en-GB" dirty="0" err="1"/>
              <a:t>auch</a:t>
            </a:r>
            <a:r>
              <a:rPr lang="en-GB" dirty="0"/>
              <a:t> </a:t>
            </a:r>
            <a:r>
              <a:rPr lang="en-GB" dirty="0" err="1"/>
              <a:t>noch</a:t>
            </a:r>
            <a:r>
              <a:rPr lang="en-GB" dirty="0"/>
              <a:t> templates für ….</a:t>
            </a:r>
            <a:endParaRPr lang="de-DE" dirty="0"/>
          </a:p>
        </p:txBody>
      </p:sp>
      <p:sp>
        <p:nvSpPr>
          <p:cNvPr id="3" name="Content Placeholder 2">
            <a:extLst>
              <a:ext uri="{FF2B5EF4-FFF2-40B4-BE49-F238E27FC236}">
                <a16:creationId xmlns:a16="http://schemas.microsoft.com/office/drawing/2014/main" id="{E5C962F5-2715-F275-3DB5-ABE37C6A40AE}"/>
              </a:ext>
            </a:extLst>
          </p:cNvPr>
          <p:cNvSpPr>
            <a:spLocks noGrp="1"/>
          </p:cNvSpPr>
          <p:nvPr>
            <p:ph idx="1"/>
          </p:nvPr>
        </p:nvSpPr>
        <p:spPr/>
        <p:txBody>
          <a:bodyPr>
            <a:normAutofit lnSpcReduction="10000"/>
          </a:bodyPr>
          <a:lstStyle/>
          <a:p>
            <a:r>
              <a:rPr lang="en-GB" dirty="0"/>
              <a:t>docx</a:t>
            </a:r>
          </a:p>
          <a:p>
            <a:r>
              <a:rPr lang="en-GB" dirty="0" err="1"/>
              <a:t>asciidoc</a:t>
            </a:r>
            <a:endParaRPr lang="en-GB" dirty="0"/>
          </a:p>
          <a:p>
            <a:r>
              <a:rPr lang="en-GB" dirty="0"/>
              <a:t>markdown ….</a:t>
            </a:r>
          </a:p>
          <a:p>
            <a:r>
              <a:rPr lang="de-DE" dirty="0" err="1"/>
              <a:t>latex</a:t>
            </a:r>
            <a:endParaRPr lang="de-DE" dirty="0"/>
          </a:p>
          <a:p>
            <a:r>
              <a:rPr lang="de-DE" dirty="0" err="1"/>
              <a:t>html</a:t>
            </a:r>
            <a:endParaRPr lang="de-DE" dirty="0"/>
          </a:p>
          <a:p>
            <a:r>
              <a:rPr lang="de-DE" dirty="0" err="1"/>
              <a:t>rst</a:t>
            </a:r>
            <a:endParaRPr lang="de-DE" dirty="0"/>
          </a:p>
          <a:p>
            <a:r>
              <a:rPr lang="de-DE" dirty="0"/>
              <a:t>textile</a:t>
            </a:r>
          </a:p>
          <a:p>
            <a:r>
              <a:rPr lang="de-DE" dirty="0" err="1"/>
              <a:t>confluence</a:t>
            </a:r>
            <a:endParaRPr lang="de-DE" dirty="0"/>
          </a:p>
          <a:p>
            <a:r>
              <a:rPr lang="de-DE" dirty="0"/>
              <a:t>Enterprise </a:t>
            </a:r>
            <a:r>
              <a:rPr lang="de-DE" dirty="0" err="1"/>
              <a:t>Architect</a:t>
            </a:r>
            <a:r>
              <a:rPr lang="de-DE" dirty="0"/>
              <a:t> (</a:t>
            </a:r>
            <a:r>
              <a:rPr lang="de-DE" dirty="0" err="1"/>
              <a:t>Sparx</a:t>
            </a:r>
            <a:r>
              <a:rPr lang="de-DE" dirty="0"/>
              <a:t>)</a:t>
            </a:r>
          </a:p>
          <a:p>
            <a:r>
              <a:rPr lang="de-DE" dirty="0"/>
              <a:t>IBM </a:t>
            </a:r>
            <a:r>
              <a:rPr lang="de-DE" dirty="0" err="1"/>
              <a:t>rapsody</a:t>
            </a:r>
            <a:endParaRPr lang="de-DE" dirty="0"/>
          </a:p>
        </p:txBody>
      </p:sp>
      <p:sp>
        <p:nvSpPr>
          <p:cNvPr id="6" name="TextBox 5">
            <a:extLst>
              <a:ext uri="{FF2B5EF4-FFF2-40B4-BE49-F238E27FC236}">
                <a16:creationId xmlns:a16="http://schemas.microsoft.com/office/drawing/2014/main" id="{956780BA-B96A-F598-7F8B-8DC1EDA0E3E2}"/>
              </a:ext>
            </a:extLst>
          </p:cNvPr>
          <p:cNvSpPr txBox="1"/>
          <p:nvPr/>
        </p:nvSpPr>
        <p:spPr>
          <a:xfrm>
            <a:off x="622300" y="6373368"/>
            <a:ext cx="3487621" cy="369332"/>
          </a:xfrm>
          <a:prstGeom prst="rect">
            <a:avLst/>
          </a:prstGeom>
          <a:noFill/>
        </p:spPr>
        <p:txBody>
          <a:bodyPr wrap="none" rtlCol="0">
            <a:spAutoFit/>
          </a:bodyPr>
          <a:lstStyle/>
          <a:p>
            <a:r>
              <a:rPr lang="en-GB" dirty="0"/>
              <a:t>Quelle: </a:t>
            </a:r>
            <a:r>
              <a:rPr lang="de-DE" dirty="0">
                <a:hlinkClick r:id="rId2"/>
              </a:rPr>
              <a:t>Download arc42 - arc42</a:t>
            </a:r>
            <a:endParaRPr lang="de-DE" dirty="0"/>
          </a:p>
        </p:txBody>
      </p:sp>
    </p:spTree>
    <p:extLst>
      <p:ext uri="{BB962C8B-B14F-4D97-AF65-F5344CB8AC3E}">
        <p14:creationId xmlns:p14="http://schemas.microsoft.com/office/powerpoint/2010/main" val="1776603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F94C64-2FCA-67EF-A12B-2C0065010C7B}"/>
              </a:ext>
            </a:extLst>
          </p:cNvPr>
          <p:cNvSpPr>
            <a:spLocks noGrp="1"/>
          </p:cNvSpPr>
          <p:nvPr>
            <p:ph type="title"/>
          </p:nvPr>
        </p:nvSpPr>
        <p:spPr>
          <a:xfrm>
            <a:off x="1069848" y="484632"/>
            <a:ext cx="10461752" cy="1609344"/>
          </a:xfrm>
        </p:spPr>
        <p:txBody>
          <a:bodyPr/>
          <a:lstStyle/>
          <a:p>
            <a:r>
              <a:rPr lang="de-DE" dirty="0"/>
              <a:t>…und 144 </a:t>
            </a:r>
            <a:r>
              <a:rPr lang="de-DE" dirty="0" err="1"/>
              <a:t>Tips</a:t>
            </a:r>
            <a:r>
              <a:rPr lang="de-DE" dirty="0"/>
              <a:t> zu DEN Bereichen</a:t>
            </a:r>
          </a:p>
        </p:txBody>
      </p:sp>
      <p:pic>
        <p:nvPicPr>
          <p:cNvPr id="5" name="Picture 4">
            <a:extLst>
              <a:ext uri="{FF2B5EF4-FFF2-40B4-BE49-F238E27FC236}">
                <a16:creationId xmlns:a16="http://schemas.microsoft.com/office/drawing/2014/main" id="{1B8CE707-BF88-9C57-C956-D7647ED62902}"/>
              </a:ext>
            </a:extLst>
          </p:cNvPr>
          <p:cNvPicPr>
            <a:picLocks noChangeAspect="1"/>
          </p:cNvPicPr>
          <p:nvPr/>
        </p:nvPicPr>
        <p:blipFill>
          <a:blip r:embed="rId2"/>
          <a:stretch>
            <a:fillRect/>
          </a:stretch>
        </p:blipFill>
        <p:spPr>
          <a:xfrm>
            <a:off x="1905907" y="1752600"/>
            <a:ext cx="8380185" cy="4323445"/>
          </a:xfrm>
          <a:prstGeom prst="rect">
            <a:avLst/>
          </a:prstGeom>
        </p:spPr>
      </p:pic>
      <p:sp>
        <p:nvSpPr>
          <p:cNvPr id="6" name="TextBox 5">
            <a:extLst>
              <a:ext uri="{FF2B5EF4-FFF2-40B4-BE49-F238E27FC236}">
                <a16:creationId xmlns:a16="http://schemas.microsoft.com/office/drawing/2014/main" id="{0AAA7F61-741D-1D45-469B-0010E3F2D0AD}"/>
              </a:ext>
            </a:extLst>
          </p:cNvPr>
          <p:cNvSpPr txBox="1"/>
          <p:nvPr/>
        </p:nvSpPr>
        <p:spPr>
          <a:xfrm>
            <a:off x="673100" y="6188702"/>
            <a:ext cx="4121193" cy="369332"/>
          </a:xfrm>
          <a:prstGeom prst="rect">
            <a:avLst/>
          </a:prstGeom>
          <a:noFill/>
        </p:spPr>
        <p:txBody>
          <a:bodyPr wrap="none" rtlCol="0">
            <a:spAutoFit/>
          </a:bodyPr>
          <a:lstStyle/>
          <a:p>
            <a:r>
              <a:rPr lang="de-DE"/>
              <a:t>Quelle: </a:t>
            </a:r>
            <a:r>
              <a:rPr lang="de-DE">
                <a:hlinkClick r:id="rId3"/>
              </a:rPr>
              <a:t>Home | arc42 Documentation</a:t>
            </a:r>
            <a:endParaRPr lang="de-DE"/>
          </a:p>
        </p:txBody>
      </p:sp>
    </p:spTree>
    <p:extLst>
      <p:ext uri="{BB962C8B-B14F-4D97-AF65-F5344CB8AC3E}">
        <p14:creationId xmlns:p14="http://schemas.microsoft.com/office/powerpoint/2010/main" val="25208339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07A60-2C40-14CC-15EF-202468309D0C}"/>
              </a:ext>
            </a:extLst>
          </p:cNvPr>
          <p:cNvSpPr>
            <a:spLocks noGrp="1"/>
          </p:cNvSpPr>
          <p:nvPr>
            <p:ph type="title"/>
          </p:nvPr>
        </p:nvSpPr>
        <p:spPr/>
        <p:txBody>
          <a:bodyPr/>
          <a:lstStyle/>
          <a:p>
            <a:r>
              <a:rPr lang="de-DE" dirty="0"/>
              <a:t>…und alles frei im Netz verfügbar</a:t>
            </a:r>
          </a:p>
        </p:txBody>
      </p:sp>
      <p:sp>
        <p:nvSpPr>
          <p:cNvPr id="3" name="Content Placeholder 2">
            <a:extLst>
              <a:ext uri="{FF2B5EF4-FFF2-40B4-BE49-F238E27FC236}">
                <a16:creationId xmlns:a16="http://schemas.microsoft.com/office/drawing/2014/main" id="{E40663D3-092B-EF61-9E0F-83C15F0D74B2}"/>
              </a:ext>
            </a:extLst>
          </p:cNvPr>
          <p:cNvSpPr>
            <a:spLocks noGrp="1"/>
          </p:cNvSpPr>
          <p:nvPr>
            <p:ph idx="1"/>
          </p:nvPr>
        </p:nvSpPr>
        <p:spPr/>
        <p:txBody>
          <a:bodyPr/>
          <a:lstStyle/>
          <a:p>
            <a:r>
              <a:rPr lang="de-DE" dirty="0">
                <a:hlinkClick r:id="rId2"/>
              </a:rPr>
              <a:t>Erfolgreiche Softwarearchitektur - arc42</a:t>
            </a:r>
            <a:r>
              <a:rPr lang="de-DE" dirty="0"/>
              <a:t> (</a:t>
            </a:r>
            <a:r>
              <a:rPr lang="de-DE" dirty="0">
                <a:hlinkClick r:id="rId3"/>
              </a:rPr>
              <a:t>www.arc42.de</a:t>
            </a:r>
            <a:r>
              <a:rPr lang="de-DE" dirty="0"/>
              <a:t>) - Deutsch</a:t>
            </a:r>
          </a:p>
          <a:p>
            <a:r>
              <a:rPr lang="de-DE" dirty="0">
                <a:hlinkClick r:id="rId4"/>
              </a:rPr>
              <a:t>arc42 - arc42</a:t>
            </a:r>
            <a:r>
              <a:rPr lang="de-DE" dirty="0"/>
              <a:t> (www. arc42.org) - Englisch</a:t>
            </a:r>
          </a:p>
          <a:p>
            <a:endParaRPr lang="de-DE" dirty="0"/>
          </a:p>
        </p:txBody>
      </p:sp>
    </p:spTree>
    <p:extLst>
      <p:ext uri="{BB962C8B-B14F-4D97-AF65-F5344CB8AC3E}">
        <p14:creationId xmlns:p14="http://schemas.microsoft.com/office/powerpoint/2010/main" val="238497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2AE-2487-7E62-60EF-F046B5AB6C3E}"/>
              </a:ext>
            </a:extLst>
          </p:cNvPr>
          <p:cNvSpPr>
            <a:spLocks noGrp="1"/>
          </p:cNvSpPr>
          <p:nvPr>
            <p:ph type="title"/>
          </p:nvPr>
        </p:nvSpPr>
        <p:spPr>
          <a:xfrm>
            <a:off x="1066800" y="211363"/>
            <a:ext cx="10058400" cy="1609344"/>
          </a:xfrm>
        </p:spPr>
        <p:txBody>
          <a:bodyPr/>
          <a:lstStyle/>
          <a:p>
            <a:r>
              <a:rPr lang="de-DE" dirty="0"/>
              <a:t>Schwerin nach der Wende…</a:t>
            </a:r>
          </a:p>
        </p:txBody>
      </p:sp>
      <p:pic>
        <p:nvPicPr>
          <p:cNvPr id="3074" name="Picture 2" descr="MICHELIN-Landkarte Schwerin - Stadtplan Schwerin - ViaMichelin">
            <a:extLst>
              <a:ext uri="{FF2B5EF4-FFF2-40B4-BE49-F238E27FC236}">
                <a16:creationId xmlns:a16="http://schemas.microsoft.com/office/drawing/2014/main" id="{718EA538-A9ED-71A7-CEF4-B415F6AD6A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3733" y="1892797"/>
            <a:ext cx="6844534" cy="4753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15840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EEA78-4410-FFBE-599E-309CA3BB478F}"/>
              </a:ext>
            </a:extLst>
          </p:cNvPr>
          <p:cNvSpPr>
            <a:spLocks noGrp="1"/>
          </p:cNvSpPr>
          <p:nvPr>
            <p:ph type="title"/>
          </p:nvPr>
        </p:nvSpPr>
        <p:spPr/>
        <p:txBody>
          <a:bodyPr/>
          <a:lstStyle/>
          <a:p>
            <a:r>
              <a:rPr lang="de-DE" dirty="0"/>
              <a:t>…und Schulungen</a:t>
            </a:r>
          </a:p>
        </p:txBody>
      </p:sp>
      <p:pic>
        <p:nvPicPr>
          <p:cNvPr id="5" name="Picture 4">
            <a:extLst>
              <a:ext uri="{FF2B5EF4-FFF2-40B4-BE49-F238E27FC236}">
                <a16:creationId xmlns:a16="http://schemas.microsoft.com/office/drawing/2014/main" id="{6DFE4658-1B78-526A-F2BD-C61534548BE2}"/>
              </a:ext>
            </a:extLst>
          </p:cNvPr>
          <p:cNvPicPr>
            <a:picLocks noChangeAspect="1"/>
          </p:cNvPicPr>
          <p:nvPr/>
        </p:nvPicPr>
        <p:blipFill>
          <a:blip r:embed="rId2"/>
          <a:stretch>
            <a:fillRect/>
          </a:stretch>
        </p:blipFill>
        <p:spPr>
          <a:xfrm>
            <a:off x="341938" y="2436424"/>
            <a:ext cx="8326012" cy="2010056"/>
          </a:xfrm>
          <a:prstGeom prst="rect">
            <a:avLst/>
          </a:prstGeom>
        </p:spPr>
      </p:pic>
      <p:sp>
        <p:nvSpPr>
          <p:cNvPr id="6" name="TextBox 5">
            <a:extLst>
              <a:ext uri="{FF2B5EF4-FFF2-40B4-BE49-F238E27FC236}">
                <a16:creationId xmlns:a16="http://schemas.microsoft.com/office/drawing/2014/main" id="{F245797F-E482-62BE-4D7B-225C66D2CB0D}"/>
              </a:ext>
            </a:extLst>
          </p:cNvPr>
          <p:cNvSpPr txBox="1"/>
          <p:nvPr/>
        </p:nvSpPr>
        <p:spPr>
          <a:xfrm>
            <a:off x="498348" y="6004036"/>
            <a:ext cx="4424096" cy="369332"/>
          </a:xfrm>
          <a:prstGeom prst="rect">
            <a:avLst/>
          </a:prstGeom>
          <a:noFill/>
        </p:spPr>
        <p:txBody>
          <a:bodyPr wrap="none" rtlCol="0">
            <a:spAutoFit/>
          </a:bodyPr>
          <a:lstStyle/>
          <a:p>
            <a:r>
              <a:rPr lang="de-DE"/>
              <a:t>Quelle: </a:t>
            </a:r>
            <a:r>
              <a:rPr lang="de-DE">
                <a:hlinkClick r:id="rId3"/>
              </a:rPr>
              <a:t>Unser Schulungsangebot - arc42</a:t>
            </a:r>
            <a:endParaRPr lang="de-DE"/>
          </a:p>
        </p:txBody>
      </p:sp>
      <p:sp>
        <p:nvSpPr>
          <p:cNvPr id="7" name="TextBox 6">
            <a:extLst>
              <a:ext uri="{FF2B5EF4-FFF2-40B4-BE49-F238E27FC236}">
                <a16:creationId xmlns:a16="http://schemas.microsoft.com/office/drawing/2014/main" id="{D0E0C036-CB2E-EF41-3CCB-476590C3FADC}"/>
              </a:ext>
            </a:extLst>
          </p:cNvPr>
          <p:cNvSpPr txBox="1"/>
          <p:nvPr/>
        </p:nvSpPr>
        <p:spPr>
          <a:xfrm>
            <a:off x="5192129" y="5865536"/>
            <a:ext cx="6501523" cy="646331"/>
          </a:xfrm>
          <a:prstGeom prst="rect">
            <a:avLst/>
          </a:prstGeom>
          <a:noFill/>
        </p:spPr>
        <p:txBody>
          <a:bodyPr wrap="none" rtlCol="0">
            <a:spAutoFit/>
          </a:bodyPr>
          <a:lstStyle/>
          <a:p>
            <a:r>
              <a:rPr lang="de-DE" b="0" i="0">
                <a:solidFill>
                  <a:srgbClr val="3D4144"/>
                </a:solidFill>
                <a:effectLst/>
                <a:latin typeface="-apple-system"/>
              </a:rPr>
              <a:t>iSAQB e.V. (International Software Architecture Qualification Board)</a:t>
            </a:r>
          </a:p>
          <a:p>
            <a:r>
              <a:rPr lang="de-DE" b="0" i="0">
                <a:solidFill>
                  <a:srgbClr val="333333"/>
                </a:solidFill>
                <a:effectLst/>
                <a:latin typeface="Open Sans" panose="020B0606030504020204" pitchFamily="34" charset="0"/>
              </a:rPr>
              <a:t>Certified Professional Software Architect (CPSA)</a:t>
            </a:r>
          </a:p>
        </p:txBody>
      </p:sp>
      <p:pic>
        <p:nvPicPr>
          <p:cNvPr id="4" name="Picture 3">
            <a:extLst>
              <a:ext uri="{FF2B5EF4-FFF2-40B4-BE49-F238E27FC236}">
                <a16:creationId xmlns:a16="http://schemas.microsoft.com/office/drawing/2014/main" id="{4F8AE269-6F67-A0F6-43AC-E6F3F587016C}"/>
              </a:ext>
            </a:extLst>
          </p:cNvPr>
          <p:cNvPicPr>
            <a:picLocks noChangeAspect="1"/>
          </p:cNvPicPr>
          <p:nvPr/>
        </p:nvPicPr>
        <p:blipFill>
          <a:blip r:embed="rId4"/>
          <a:stretch>
            <a:fillRect/>
          </a:stretch>
        </p:blipFill>
        <p:spPr>
          <a:xfrm>
            <a:off x="9204890" y="1365577"/>
            <a:ext cx="2840806" cy="4126846"/>
          </a:xfrm>
          <a:prstGeom prst="rect">
            <a:avLst/>
          </a:prstGeom>
        </p:spPr>
      </p:pic>
      <p:sp>
        <p:nvSpPr>
          <p:cNvPr id="8" name="Left Brace 7">
            <a:extLst>
              <a:ext uri="{FF2B5EF4-FFF2-40B4-BE49-F238E27FC236}">
                <a16:creationId xmlns:a16="http://schemas.microsoft.com/office/drawing/2014/main" id="{E0CE0624-DAA4-D4C9-BE4B-83ABA078AB1B}"/>
              </a:ext>
            </a:extLst>
          </p:cNvPr>
          <p:cNvSpPr/>
          <p:nvPr/>
        </p:nvSpPr>
        <p:spPr>
          <a:xfrm>
            <a:off x="8667950" y="1024128"/>
            <a:ext cx="238306" cy="4841408"/>
          </a:xfrm>
          <a:prstGeom prst="leftBrace">
            <a:avLst/>
          </a:prstGeom>
          <a:ln w="28575">
            <a:extLst>
              <a:ext uri="{C807C97D-BFC1-408E-A445-0C87EB9F89A2}">
                <ask:lineSketchStyleProps xmlns:ask="http://schemas.microsoft.com/office/drawing/2018/sketchyshapes" sd="1299174859">
                  <a:custGeom>
                    <a:avLst/>
                    <a:gdLst>
                      <a:gd name="connsiteX0" fmla="*/ 238306 w 238306"/>
                      <a:gd name="connsiteY0" fmla="*/ 4841408 h 4841408"/>
                      <a:gd name="connsiteX1" fmla="*/ 119153 w 238306"/>
                      <a:gd name="connsiteY1" fmla="*/ 4821550 h 4841408"/>
                      <a:gd name="connsiteX2" fmla="*/ 119153 w 238306"/>
                      <a:gd name="connsiteY2" fmla="*/ 4273923 h 4841408"/>
                      <a:gd name="connsiteX3" fmla="*/ 119153 w 238306"/>
                      <a:gd name="connsiteY3" fmla="*/ 3654866 h 4841408"/>
                      <a:gd name="connsiteX4" fmla="*/ 119153 w 238306"/>
                      <a:gd name="connsiteY4" fmla="*/ 3059619 h 4841408"/>
                      <a:gd name="connsiteX5" fmla="*/ 119153 w 238306"/>
                      <a:gd name="connsiteY5" fmla="*/ 2440562 h 4841408"/>
                      <a:gd name="connsiteX6" fmla="*/ 0 w 238306"/>
                      <a:gd name="connsiteY6" fmla="*/ 2420704 h 4841408"/>
                      <a:gd name="connsiteX7" fmla="*/ 119153 w 238306"/>
                      <a:gd name="connsiteY7" fmla="*/ 2400846 h 4841408"/>
                      <a:gd name="connsiteX8" fmla="*/ 119153 w 238306"/>
                      <a:gd name="connsiteY8" fmla="*/ 1877029 h 4841408"/>
                      <a:gd name="connsiteX9" fmla="*/ 119153 w 238306"/>
                      <a:gd name="connsiteY9" fmla="*/ 1329401 h 4841408"/>
                      <a:gd name="connsiteX10" fmla="*/ 119153 w 238306"/>
                      <a:gd name="connsiteY10" fmla="*/ 781774 h 4841408"/>
                      <a:gd name="connsiteX11" fmla="*/ 119153 w 238306"/>
                      <a:gd name="connsiteY11" fmla="*/ 19858 h 4841408"/>
                      <a:gd name="connsiteX12" fmla="*/ 238306 w 238306"/>
                      <a:gd name="connsiteY12" fmla="*/ 0 h 4841408"/>
                      <a:gd name="connsiteX13" fmla="*/ 238306 w 238306"/>
                      <a:gd name="connsiteY13" fmla="*/ 586348 h 4841408"/>
                      <a:gd name="connsiteX14" fmla="*/ 238306 w 238306"/>
                      <a:gd name="connsiteY14" fmla="*/ 1027454 h 4841408"/>
                      <a:gd name="connsiteX15" fmla="*/ 238306 w 238306"/>
                      <a:gd name="connsiteY15" fmla="*/ 1565389 h 4841408"/>
                      <a:gd name="connsiteX16" fmla="*/ 238306 w 238306"/>
                      <a:gd name="connsiteY16" fmla="*/ 2151737 h 4841408"/>
                      <a:gd name="connsiteX17" fmla="*/ 238306 w 238306"/>
                      <a:gd name="connsiteY17" fmla="*/ 2738085 h 4841408"/>
                      <a:gd name="connsiteX18" fmla="*/ 238306 w 238306"/>
                      <a:gd name="connsiteY18" fmla="*/ 3276019 h 4841408"/>
                      <a:gd name="connsiteX19" fmla="*/ 238306 w 238306"/>
                      <a:gd name="connsiteY19" fmla="*/ 3910782 h 4841408"/>
                      <a:gd name="connsiteX20" fmla="*/ 238306 w 238306"/>
                      <a:gd name="connsiteY20" fmla="*/ 4841408 h 4841408"/>
                      <a:gd name="connsiteX0" fmla="*/ 238306 w 238306"/>
                      <a:gd name="connsiteY0" fmla="*/ 4841408 h 4841408"/>
                      <a:gd name="connsiteX1" fmla="*/ 119153 w 238306"/>
                      <a:gd name="connsiteY1" fmla="*/ 4821550 h 4841408"/>
                      <a:gd name="connsiteX2" fmla="*/ 119153 w 238306"/>
                      <a:gd name="connsiteY2" fmla="*/ 4250113 h 4841408"/>
                      <a:gd name="connsiteX3" fmla="*/ 119153 w 238306"/>
                      <a:gd name="connsiteY3" fmla="*/ 3678676 h 4841408"/>
                      <a:gd name="connsiteX4" fmla="*/ 119153 w 238306"/>
                      <a:gd name="connsiteY4" fmla="*/ 3154858 h 4841408"/>
                      <a:gd name="connsiteX5" fmla="*/ 119153 w 238306"/>
                      <a:gd name="connsiteY5" fmla="*/ 2440562 h 4841408"/>
                      <a:gd name="connsiteX6" fmla="*/ 0 w 238306"/>
                      <a:gd name="connsiteY6" fmla="*/ 2420704 h 4841408"/>
                      <a:gd name="connsiteX7" fmla="*/ 119153 w 238306"/>
                      <a:gd name="connsiteY7" fmla="*/ 2400846 h 4841408"/>
                      <a:gd name="connsiteX8" fmla="*/ 119153 w 238306"/>
                      <a:gd name="connsiteY8" fmla="*/ 1853219 h 4841408"/>
                      <a:gd name="connsiteX9" fmla="*/ 119153 w 238306"/>
                      <a:gd name="connsiteY9" fmla="*/ 1257972 h 4841408"/>
                      <a:gd name="connsiteX10" fmla="*/ 119153 w 238306"/>
                      <a:gd name="connsiteY10" fmla="*/ 710345 h 4841408"/>
                      <a:gd name="connsiteX11" fmla="*/ 119153 w 238306"/>
                      <a:gd name="connsiteY11" fmla="*/ 19858 h 4841408"/>
                      <a:gd name="connsiteX12" fmla="*/ 238306 w 238306"/>
                      <a:gd name="connsiteY12" fmla="*/ 0 h 4841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8306" h="4841408" stroke="0" extrusionOk="0">
                        <a:moveTo>
                          <a:pt x="238306" y="4841408"/>
                        </a:moveTo>
                        <a:cubicBezTo>
                          <a:pt x="173434" y="4842819"/>
                          <a:pt x="119899" y="4833873"/>
                          <a:pt x="119153" y="4821550"/>
                        </a:cubicBezTo>
                        <a:cubicBezTo>
                          <a:pt x="75976" y="4680911"/>
                          <a:pt x="148214" y="4487173"/>
                          <a:pt x="119153" y="4273923"/>
                        </a:cubicBezTo>
                        <a:cubicBezTo>
                          <a:pt x="90092" y="4060673"/>
                          <a:pt x="129027" y="3955881"/>
                          <a:pt x="119153" y="3654866"/>
                        </a:cubicBezTo>
                        <a:cubicBezTo>
                          <a:pt x="109279" y="3353851"/>
                          <a:pt x="189711" y="3308234"/>
                          <a:pt x="119153" y="3059619"/>
                        </a:cubicBezTo>
                        <a:cubicBezTo>
                          <a:pt x="48595" y="2811004"/>
                          <a:pt x="129303" y="2652479"/>
                          <a:pt x="119153" y="2440562"/>
                        </a:cubicBezTo>
                        <a:cubicBezTo>
                          <a:pt x="108105" y="2433659"/>
                          <a:pt x="61855" y="2424552"/>
                          <a:pt x="0" y="2420704"/>
                        </a:cubicBezTo>
                        <a:cubicBezTo>
                          <a:pt x="67929" y="2419269"/>
                          <a:pt x="119355" y="2409419"/>
                          <a:pt x="119153" y="2400846"/>
                        </a:cubicBezTo>
                        <a:cubicBezTo>
                          <a:pt x="102751" y="2174849"/>
                          <a:pt x="158724" y="2079465"/>
                          <a:pt x="119153" y="1877029"/>
                        </a:cubicBezTo>
                        <a:cubicBezTo>
                          <a:pt x="79582" y="1674593"/>
                          <a:pt x="161790" y="1588644"/>
                          <a:pt x="119153" y="1329401"/>
                        </a:cubicBezTo>
                        <a:cubicBezTo>
                          <a:pt x="76516" y="1070158"/>
                          <a:pt x="124942" y="916079"/>
                          <a:pt x="119153" y="781774"/>
                        </a:cubicBezTo>
                        <a:cubicBezTo>
                          <a:pt x="113364" y="647469"/>
                          <a:pt x="136042" y="338688"/>
                          <a:pt x="119153" y="19858"/>
                        </a:cubicBezTo>
                        <a:cubicBezTo>
                          <a:pt x="131685" y="11595"/>
                          <a:pt x="165433" y="-10817"/>
                          <a:pt x="238306" y="0"/>
                        </a:cubicBezTo>
                        <a:cubicBezTo>
                          <a:pt x="288291" y="162755"/>
                          <a:pt x="204807" y="425846"/>
                          <a:pt x="238306" y="586348"/>
                        </a:cubicBezTo>
                        <a:cubicBezTo>
                          <a:pt x="271805" y="746850"/>
                          <a:pt x="212277" y="817934"/>
                          <a:pt x="238306" y="1027454"/>
                        </a:cubicBezTo>
                        <a:cubicBezTo>
                          <a:pt x="264335" y="1236974"/>
                          <a:pt x="186701" y="1342524"/>
                          <a:pt x="238306" y="1565389"/>
                        </a:cubicBezTo>
                        <a:cubicBezTo>
                          <a:pt x="289911" y="1788255"/>
                          <a:pt x="190373" y="1961841"/>
                          <a:pt x="238306" y="2151737"/>
                        </a:cubicBezTo>
                        <a:cubicBezTo>
                          <a:pt x="286239" y="2341633"/>
                          <a:pt x="178185" y="2573198"/>
                          <a:pt x="238306" y="2738085"/>
                        </a:cubicBezTo>
                        <a:cubicBezTo>
                          <a:pt x="298427" y="2902972"/>
                          <a:pt x="222003" y="3063612"/>
                          <a:pt x="238306" y="3276019"/>
                        </a:cubicBezTo>
                        <a:cubicBezTo>
                          <a:pt x="254609" y="3488426"/>
                          <a:pt x="170923" y="3781730"/>
                          <a:pt x="238306" y="3910782"/>
                        </a:cubicBezTo>
                        <a:cubicBezTo>
                          <a:pt x="305689" y="4039834"/>
                          <a:pt x="222412" y="4563809"/>
                          <a:pt x="238306" y="4841408"/>
                        </a:cubicBezTo>
                        <a:close/>
                      </a:path>
                      <a:path w="238306" h="4841408" fill="none" extrusionOk="0">
                        <a:moveTo>
                          <a:pt x="238306" y="4841408"/>
                        </a:moveTo>
                        <a:cubicBezTo>
                          <a:pt x="170103" y="4841103"/>
                          <a:pt x="117022" y="4833313"/>
                          <a:pt x="119153" y="4821550"/>
                        </a:cubicBezTo>
                        <a:cubicBezTo>
                          <a:pt x="64278" y="4538555"/>
                          <a:pt x="145905" y="4410348"/>
                          <a:pt x="119153" y="4250113"/>
                        </a:cubicBezTo>
                        <a:cubicBezTo>
                          <a:pt x="92401" y="4089878"/>
                          <a:pt x="166868" y="3843238"/>
                          <a:pt x="119153" y="3678676"/>
                        </a:cubicBezTo>
                        <a:cubicBezTo>
                          <a:pt x="71438" y="3514114"/>
                          <a:pt x="169262" y="3400977"/>
                          <a:pt x="119153" y="3154858"/>
                        </a:cubicBezTo>
                        <a:cubicBezTo>
                          <a:pt x="69044" y="2908739"/>
                          <a:pt x="133427" y="2588348"/>
                          <a:pt x="119153" y="2440562"/>
                        </a:cubicBezTo>
                        <a:cubicBezTo>
                          <a:pt x="127344" y="2433607"/>
                          <a:pt x="62706" y="2422059"/>
                          <a:pt x="0" y="2420704"/>
                        </a:cubicBezTo>
                        <a:cubicBezTo>
                          <a:pt x="67922" y="2418775"/>
                          <a:pt x="117248" y="2412583"/>
                          <a:pt x="119153" y="2400846"/>
                        </a:cubicBezTo>
                        <a:cubicBezTo>
                          <a:pt x="66623" y="2152295"/>
                          <a:pt x="172324" y="2112518"/>
                          <a:pt x="119153" y="1853219"/>
                        </a:cubicBezTo>
                        <a:cubicBezTo>
                          <a:pt x="65982" y="1593920"/>
                          <a:pt x="136975" y="1489697"/>
                          <a:pt x="119153" y="1257972"/>
                        </a:cubicBezTo>
                        <a:cubicBezTo>
                          <a:pt x="101331" y="1026247"/>
                          <a:pt x="152539" y="967911"/>
                          <a:pt x="119153" y="710345"/>
                        </a:cubicBezTo>
                        <a:cubicBezTo>
                          <a:pt x="85767" y="452779"/>
                          <a:pt x="167337" y="274732"/>
                          <a:pt x="119153" y="19858"/>
                        </a:cubicBezTo>
                        <a:cubicBezTo>
                          <a:pt x="111264" y="19131"/>
                          <a:pt x="175141" y="5202"/>
                          <a:pt x="238306" y="0"/>
                        </a:cubicBezTo>
                      </a:path>
                    </a:pathLst>
                  </a:custGeom>
                  <ask:type>
                    <ask:lineSketchNone/>
                  </ask:type>
                </ask:lineSketchStyleProps>
              </a:ext>
            </a:extLs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Tree>
    <p:extLst>
      <p:ext uri="{BB962C8B-B14F-4D97-AF65-F5344CB8AC3E}">
        <p14:creationId xmlns:p14="http://schemas.microsoft.com/office/powerpoint/2010/main" val="1997971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3CF258D-C4E1-4246-9EA2-E6044F3E7EF8}"/>
              </a:ext>
            </a:extLst>
          </p:cNvPr>
          <p:cNvSpPr txBox="1">
            <a:spLocks/>
          </p:cNvSpPr>
          <p:nvPr/>
        </p:nvSpPr>
        <p:spPr>
          <a:xfrm>
            <a:off x="838200" y="8547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5400" cap="all" dirty="0">
                <a:blipFill>
                  <a:blip r:embed="rId2">
                    <a:extLst>
                      <a:ext uri="{28A0092B-C50C-407E-A947-70E740481C1C}">
                        <a14:useLocalDpi xmlns:a14="http://schemas.microsoft.com/office/drawing/2010/main" val="0"/>
                      </a:ext>
                    </a:extLst>
                  </a:blip>
                  <a:tile tx="6350" ty="-127000" sx="65000" sy="64000" flip="none" algn="tl"/>
                </a:blipFill>
              </a:rPr>
              <a:t>…„Wer hats erfunden?“</a:t>
            </a:r>
          </a:p>
        </p:txBody>
      </p:sp>
      <p:pic>
        <p:nvPicPr>
          <p:cNvPr id="20482" name="Picture 2">
            <a:extLst>
              <a:ext uri="{FF2B5EF4-FFF2-40B4-BE49-F238E27FC236}">
                <a16:creationId xmlns:a16="http://schemas.microsoft.com/office/drawing/2014/main" id="{A0F92E1B-A8B1-A12D-D58B-65114CBE65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0300" y="1399367"/>
            <a:ext cx="3886200" cy="290657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B5C441EA-2277-ACCF-139A-7DC3D46E0B9C}"/>
              </a:ext>
            </a:extLst>
          </p:cNvPr>
          <p:cNvSpPr txBox="1"/>
          <p:nvPr/>
        </p:nvSpPr>
        <p:spPr>
          <a:xfrm>
            <a:off x="558798" y="1399367"/>
            <a:ext cx="2908300" cy="3416320"/>
          </a:xfrm>
          <a:prstGeom prst="rect">
            <a:avLst/>
          </a:prstGeom>
          <a:noFill/>
        </p:spPr>
        <p:txBody>
          <a:bodyPr wrap="square">
            <a:spAutoFit/>
          </a:bodyPr>
          <a:lstStyle/>
          <a:p>
            <a:r>
              <a:rPr lang="de-DE" b="1" i="0" dirty="0">
                <a:solidFill>
                  <a:srgbClr val="3D4144"/>
                </a:solidFill>
                <a:effectLst/>
                <a:latin typeface="-apple-system"/>
              </a:rPr>
              <a:t>Peter Hruschka </a:t>
            </a:r>
            <a:r>
              <a:rPr lang="de-DE" i="0" dirty="0">
                <a:solidFill>
                  <a:srgbClr val="3D4144"/>
                </a:solidFill>
                <a:effectLst/>
                <a:latin typeface="-apple-system"/>
              </a:rPr>
              <a:t>ist ein Partner der </a:t>
            </a:r>
            <a:r>
              <a:rPr lang="de-DE" i="0" dirty="0" err="1">
                <a:solidFill>
                  <a:srgbClr val="3D4144"/>
                </a:solidFill>
                <a:effectLst/>
                <a:latin typeface="-apple-system"/>
              </a:rPr>
              <a:t>Atlantic</a:t>
            </a:r>
            <a:r>
              <a:rPr lang="de-DE" i="0" dirty="0">
                <a:solidFill>
                  <a:srgbClr val="3D4144"/>
                </a:solidFill>
                <a:effectLst/>
                <a:latin typeface="-apple-system"/>
              </a:rPr>
              <a:t> Systems Guild. Gemeinsam mit Tom </a:t>
            </a:r>
            <a:r>
              <a:rPr lang="de-DE" i="0" dirty="0" err="1">
                <a:solidFill>
                  <a:srgbClr val="3D4144"/>
                </a:solidFill>
                <a:effectLst/>
                <a:latin typeface="-apple-system"/>
              </a:rPr>
              <a:t>DeMarco</a:t>
            </a:r>
            <a:r>
              <a:rPr lang="de-DE" i="0" dirty="0">
                <a:solidFill>
                  <a:srgbClr val="3D4144"/>
                </a:solidFill>
                <a:effectLst/>
                <a:latin typeface="-apple-system"/>
              </a:rPr>
              <a:t>, Tim Lister, Steve </a:t>
            </a:r>
            <a:r>
              <a:rPr lang="de-DE" i="0" dirty="0" err="1">
                <a:solidFill>
                  <a:srgbClr val="3D4144"/>
                </a:solidFill>
                <a:effectLst/>
                <a:latin typeface="-apple-system"/>
              </a:rPr>
              <a:t>McMenamin</a:t>
            </a:r>
            <a:r>
              <a:rPr lang="de-DE" i="0" dirty="0">
                <a:solidFill>
                  <a:srgbClr val="3D4144"/>
                </a:solidFill>
                <a:effectLst/>
                <a:latin typeface="-apple-system"/>
              </a:rPr>
              <a:t>, Suzanne und James Robertson arbeitet er seit vielen Jahren daran, die System- und Softwareentwicklung transparenter, effektiver, pragmatischer und damit erfolgreicher zu machen.</a:t>
            </a:r>
            <a:endParaRPr lang="de-DE" dirty="0"/>
          </a:p>
        </p:txBody>
      </p:sp>
      <p:sp>
        <p:nvSpPr>
          <p:cNvPr id="12" name="TextBox 11">
            <a:extLst>
              <a:ext uri="{FF2B5EF4-FFF2-40B4-BE49-F238E27FC236}">
                <a16:creationId xmlns:a16="http://schemas.microsoft.com/office/drawing/2014/main" id="{AC02C1D0-A058-3F95-5805-9AC684B4CB7D}"/>
              </a:ext>
            </a:extLst>
          </p:cNvPr>
          <p:cNvSpPr txBox="1"/>
          <p:nvPr/>
        </p:nvSpPr>
        <p:spPr>
          <a:xfrm>
            <a:off x="711200" y="6197600"/>
            <a:ext cx="4084708" cy="369332"/>
          </a:xfrm>
          <a:prstGeom prst="rect">
            <a:avLst/>
          </a:prstGeom>
          <a:noFill/>
        </p:spPr>
        <p:txBody>
          <a:bodyPr wrap="none" rtlCol="0">
            <a:spAutoFit/>
          </a:bodyPr>
          <a:lstStyle/>
          <a:p>
            <a:r>
              <a:rPr lang="de-DE" dirty="0"/>
              <a:t>Quelle: </a:t>
            </a:r>
            <a:r>
              <a:rPr lang="de-DE" dirty="0">
                <a:hlinkClick r:id="rId4"/>
              </a:rPr>
              <a:t>Über uns (und arc42)! - arc42</a:t>
            </a:r>
            <a:endParaRPr lang="de-DE" dirty="0"/>
          </a:p>
        </p:txBody>
      </p:sp>
      <p:sp>
        <p:nvSpPr>
          <p:cNvPr id="15" name="TextBox 14">
            <a:extLst>
              <a:ext uri="{FF2B5EF4-FFF2-40B4-BE49-F238E27FC236}">
                <a16:creationId xmlns:a16="http://schemas.microsoft.com/office/drawing/2014/main" id="{352F0ACE-7731-39CB-D21A-19302DE40C9A}"/>
              </a:ext>
            </a:extLst>
          </p:cNvPr>
          <p:cNvSpPr txBox="1"/>
          <p:nvPr/>
        </p:nvSpPr>
        <p:spPr>
          <a:xfrm>
            <a:off x="7885044" y="1399367"/>
            <a:ext cx="4065656" cy="4247317"/>
          </a:xfrm>
          <a:prstGeom prst="rect">
            <a:avLst/>
          </a:prstGeom>
          <a:noFill/>
        </p:spPr>
        <p:txBody>
          <a:bodyPr wrap="square">
            <a:spAutoFit/>
          </a:bodyPr>
          <a:lstStyle/>
          <a:p>
            <a:r>
              <a:rPr lang="de-DE" b="1" dirty="0">
                <a:solidFill>
                  <a:srgbClr val="3D4144"/>
                </a:solidFill>
                <a:latin typeface="-apple-system"/>
              </a:rPr>
              <a:t>Gernot Starke </a:t>
            </a:r>
            <a:r>
              <a:rPr lang="de-DE" dirty="0">
                <a:solidFill>
                  <a:srgbClr val="3D4144"/>
                </a:solidFill>
                <a:latin typeface="-apple-system"/>
              </a:rPr>
              <a:t>(INNOQ Fellow) ist Coach und Berater für Softwarearchitektur, (Mit-)Gründer von arc42.org, Gründer von </a:t>
            </a:r>
            <a:r>
              <a:rPr lang="de-DE" b="0" i="0" dirty="0">
                <a:solidFill>
                  <a:srgbClr val="2F7D95"/>
                </a:solidFill>
                <a:effectLst/>
                <a:latin typeface="-apple-system"/>
                <a:hlinkClick r:id="rId5"/>
              </a:rPr>
              <a:t>aim42.org</a:t>
            </a:r>
            <a:r>
              <a:rPr lang="de-DE" b="0" i="0" dirty="0">
                <a:solidFill>
                  <a:srgbClr val="3D4144"/>
                </a:solidFill>
                <a:effectLst/>
                <a:latin typeface="-apple-system"/>
              </a:rPr>
              <a:t> </a:t>
            </a:r>
            <a:r>
              <a:rPr lang="de-DE" dirty="0">
                <a:solidFill>
                  <a:srgbClr val="3D4144"/>
                </a:solidFill>
                <a:latin typeface="-apple-system"/>
              </a:rPr>
              <a:t>und Gründungsmitglied des </a:t>
            </a:r>
            <a:r>
              <a:rPr lang="de-DE" b="0" i="0" dirty="0" err="1">
                <a:solidFill>
                  <a:srgbClr val="2F7D95"/>
                </a:solidFill>
                <a:effectLst/>
                <a:latin typeface="-apple-system"/>
                <a:hlinkClick r:id="rId6"/>
              </a:rPr>
              <a:t>iSAQB</a:t>
            </a:r>
            <a:r>
              <a:rPr lang="de-DE" dirty="0">
                <a:solidFill>
                  <a:srgbClr val="3D4144"/>
                </a:solidFill>
                <a:latin typeface="-apple-system"/>
              </a:rPr>
              <a:t> (International Software Architecture </a:t>
            </a:r>
            <a:r>
              <a:rPr lang="de-DE" dirty="0" err="1">
                <a:solidFill>
                  <a:srgbClr val="3D4144"/>
                </a:solidFill>
                <a:latin typeface="-apple-system"/>
              </a:rPr>
              <a:t>Qualification</a:t>
            </a:r>
            <a:r>
              <a:rPr lang="de-DE" dirty="0">
                <a:solidFill>
                  <a:srgbClr val="3D4144"/>
                </a:solidFill>
                <a:latin typeface="-apple-system"/>
              </a:rPr>
              <a:t> Board). Er hat an der Entwicklung und Implementierung von mittelgroßen und großen Systemen für Organisationen in verschiedenen Sektoren gearbeitet, hauptsächlich in den Bereichen Finanzen, Versicherungen, Automobil, Logistik und Telekommunikation. Er hat auch viele Bücher über Softwarearchitektur und -muster geschrieben. </a:t>
            </a:r>
          </a:p>
        </p:txBody>
      </p:sp>
    </p:spTree>
    <p:extLst>
      <p:ext uri="{BB962C8B-B14F-4D97-AF65-F5344CB8AC3E}">
        <p14:creationId xmlns:p14="http://schemas.microsoft.com/office/powerpoint/2010/main" val="820004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48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B77C73-F2F1-45BE-AAD7-90A930A64AF8}"/>
              </a:ext>
            </a:extLst>
          </p:cNvPr>
          <p:cNvSpPr>
            <a:spLocks noGrp="1"/>
          </p:cNvSpPr>
          <p:nvPr>
            <p:ph type="title"/>
          </p:nvPr>
        </p:nvSpPr>
        <p:spPr>
          <a:xfrm>
            <a:off x="253809" y="283093"/>
            <a:ext cx="10515600" cy="1325563"/>
          </a:xfrm>
        </p:spPr>
        <p:txBody>
          <a:bodyPr>
            <a:normAutofit fontScale="90000"/>
          </a:bodyPr>
          <a:lstStyle/>
          <a:p>
            <a:r>
              <a:rPr lang="en-US" b="1" dirty="0"/>
              <a:t>die arc42 </a:t>
            </a:r>
            <a:br>
              <a:rPr lang="en-US" b="1" dirty="0"/>
            </a:br>
            <a:r>
              <a:rPr lang="en-US" b="1" dirty="0" err="1"/>
              <a:t>Kapitel</a:t>
            </a:r>
            <a:endParaRPr lang="en-US" dirty="0"/>
          </a:p>
        </p:txBody>
      </p:sp>
      <p:sp>
        <p:nvSpPr>
          <p:cNvPr id="24" name="TextBox 23">
            <a:extLst>
              <a:ext uri="{FF2B5EF4-FFF2-40B4-BE49-F238E27FC236}">
                <a16:creationId xmlns:a16="http://schemas.microsoft.com/office/drawing/2014/main" id="{1B83CE54-F520-55EA-B967-80114B32BE58}"/>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3"/>
              </a:rPr>
              <a:t>arc42.de</a:t>
            </a:r>
            <a:endParaRPr lang="de-DE" dirty="0"/>
          </a:p>
        </p:txBody>
      </p:sp>
      <p:pic>
        <p:nvPicPr>
          <p:cNvPr id="26" name="Picture 25">
            <a:extLst>
              <a:ext uri="{FF2B5EF4-FFF2-40B4-BE49-F238E27FC236}">
                <a16:creationId xmlns:a16="http://schemas.microsoft.com/office/drawing/2014/main" id="{52441698-9661-6008-1F88-F28870EABFA6}"/>
              </a:ext>
            </a:extLst>
          </p:cNvPr>
          <p:cNvPicPr>
            <a:picLocks noChangeAspect="1"/>
          </p:cNvPicPr>
          <p:nvPr/>
        </p:nvPicPr>
        <p:blipFill>
          <a:blip r:embed="rId4"/>
          <a:stretch>
            <a:fillRect/>
          </a:stretch>
        </p:blipFill>
        <p:spPr>
          <a:xfrm>
            <a:off x="3366552" y="167899"/>
            <a:ext cx="7668695" cy="6392167"/>
          </a:xfrm>
          <a:prstGeom prst="rect">
            <a:avLst/>
          </a:prstGeom>
        </p:spPr>
      </p:pic>
      <p:sp>
        <p:nvSpPr>
          <p:cNvPr id="27" name="Rectangle 26">
            <a:extLst>
              <a:ext uri="{FF2B5EF4-FFF2-40B4-BE49-F238E27FC236}">
                <a16:creationId xmlns:a16="http://schemas.microsoft.com/office/drawing/2014/main" id="{0AD42C28-6B9B-D55A-DC3A-F6EC28B5041B}"/>
              </a:ext>
            </a:extLst>
          </p:cNvPr>
          <p:cNvSpPr/>
          <p:nvPr/>
        </p:nvSpPr>
        <p:spPr>
          <a:xfrm>
            <a:off x="123309" y="4719361"/>
            <a:ext cx="2467491" cy="652739"/>
          </a:xfrm>
          <a:prstGeom prst="rect">
            <a:avLst/>
          </a:prstGeom>
          <a:solidFill>
            <a:srgbClr val="7ECBE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chemeClr val="tx1"/>
                </a:solidFill>
              </a:rPr>
              <a:t>Kern der </a:t>
            </a:r>
            <a:r>
              <a:rPr lang="en-GB" sz="1600" dirty="0" err="1">
                <a:solidFill>
                  <a:schemeClr val="tx1"/>
                </a:solidFill>
              </a:rPr>
              <a:t>Architektur</a:t>
            </a:r>
            <a:r>
              <a:rPr lang="en-GB" sz="1600" dirty="0">
                <a:solidFill>
                  <a:schemeClr val="tx1"/>
                </a:solidFill>
              </a:rPr>
              <a:t> </a:t>
            </a:r>
            <a:r>
              <a:rPr lang="en-GB" sz="1600" dirty="0" err="1">
                <a:solidFill>
                  <a:schemeClr val="tx1"/>
                </a:solidFill>
              </a:rPr>
              <a:t>Dokumentation</a:t>
            </a:r>
            <a:endParaRPr lang="de-DE" sz="1600" dirty="0">
              <a:solidFill>
                <a:schemeClr val="tx1"/>
              </a:solidFill>
            </a:endParaRPr>
          </a:p>
        </p:txBody>
      </p:sp>
      <p:sp>
        <p:nvSpPr>
          <p:cNvPr id="28" name="Rectangle 27">
            <a:extLst>
              <a:ext uri="{FF2B5EF4-FFF2-40B4-BE49-F238E27FC236}">
                <a16:creationId xmlns:a16="http://schemas.microsoft.com/office/drawing/2014/main" id="{28545F26-8AB2-8716-F3AA-67CBF4CFE663}"/>
              </a:ext>
            </a:extLst>
          </p:cNvPr>
          <p:cNvSpPr/>
          <p:nvPr/>
        </p:nvSpPr>
        <p:spPr>
          <a:xfrm>
            <a:off x="123309" y="5496580"/>
            <a:ext cx="2467491" cy="65273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err="1">
                <a:solidFill>
                  <a:schemeClr val="tx1"/>
                </a:solidFill>
              </a:rPr>
              <a:t>Runden</a:t>
            </a:r>
            <a:r>
              <a:rPr lang="en-GB" sz="1600" dirty="0">
                <a:solidFill>
                  <a:schemeClr val="tx1"/>
                </a:solidFill>
              </a:rPr>
              <a:t> die </a:t>
            </a:r>
            <a:r>
              <a:rPr lang="en-GB" sz="1600" dirty="0" err="1">
                <a:solidFill>
                  <a:schemeClr val="tx1"/>
                </a:solidFill>
              </a:rPr>
              <a:t>Architektur</a:t>
            </a:r>
            <a:r>
              <a:rPr lang="en-GB" sz="1600" dirty="0">
                <a:solidFill>
                  <a:schemeClr val="tx1"/>
                </a:solidFill>
              </a:rPr>
              <a:t> </a:t>
            </a:r>
            <a:r>
              <a:rPr lang="en-GB" sz="1600" dirty="0" err="1">
                <a:solidFill>
                  <a:schemeClr val="tx1"/>
                </a:solidFill>
              </a:rPr>
              <a:t>Dokumentation</a:t>
            </a:r>
            <a:r>
              <a:rPr lang="en-GB" sz="1600" dirty="0">
                <a:solidFill>
                  <a:schemeClr val="tx1"/>
                </a:solidFill>
              </a:rPr>
              <a:t> ab</a:t>
            </a:r>
            <a:endParaRPr lang="de-DE" sz="1600" dirty="0">
              <a:solidFill>
                <a:schemeClr val="tx1"/>
              </a:solidFill>
            </a:endParaRPr>
          </a:p>
        </p:txBody>
      </p:sp>
      <p:sp>
        <p:nvSpPr>
          <p:cNvPr id="29" name="TextBox 28">
            <a:extLst>
              <a:ext uri="{FF2B5EF4-FFF2-40B4-BE49-F238E27FC236}">
                <a16:creationId xmlns:a16="http://schemas.microsoft.com/office/drawing/2014/main" id="{81AD1D95-3509-4AFA-75DD-B7F47D92D7E2}"/>
              </a:ext>
            </a:extLst>
          </p:cNvPr>
          <p:cNvSpPr txBox="1"/>
          <p:nvPr/>
        </p:nvSpPr>
        <p:spPr>
          <a:xfrm>
            <a:off x="54125" y="4350029"/>
            <a:ext cx="1188339" cy="369332"/>
          </a:xfrm>
          <a:prstGeom prst="rect">
            <a:avLst/>
          </a:prstGeom>
          <a:noFill/>
        </p:spPr>
        <p:txBody>
          <a:bodyPr wrap="none" rtlCol="0">
            <a:spAutoFit/>
          </a:bodyPr>
          <a:lstStyle/>
          <a:p>
            <a:r>
              <a:rPr lang="en-GB" dirty="0" err="1"/>
              <a:t>Legende</a:t>
            </a:r>
            <a:r>
              <a:rPr lang="en-GB" dirty="0"/>
              <a:t>:</a:t>
            </a:r>
            <a:endParaRPr lang="de-DE" dirty="0"/>
          </a:p>
        </p:txBody>
      </p:sp>
    </p:spTree>
    <p:extLst>
      <p:ext uri="{BB962C8B-B14F-4D97-AF65-F5344CB8AC3E}">
        <p14:creationId xmlns:p14="http://schemas.microsoft.com/office/powerpoint/2010/main" val="7482942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521C8-53E4-4727-8F12-80DB569D4A32}"/>
              </a:ext>
            </a:extLst>
          </p:cNvPr>
          <p:cNvSpPr>
            <a:spLocks noGrp="1"/>
          </p:cNvSpPr>
          <p:nvPr>
            <p:ph type="title"/>
          </p:nvPr>
        </p:nvSpPr>
        <p:spPr/>
        <p:txBody>
          <a:bodyPr/>
          <a:lstStyle/>
          <a:p>
            <a:r>
              <a:rPr lang="en-US" b="1" dirty="0"/>
              <a:t>1. </a:t>
            </a:r>
            <a:r>
              <a:rPr lang="de-DE" b="1" dirty="0"/>
              <a:t>Einführung und Ziele</a:t>
            </a:r>
            <a:endParaRPr lang="en-US" b="1" dirty="0"/>
          </a:p>
        </p:txBody>
      </p:sp>
      <p:sp>
        <p:nvSpPr>
          <p:cNvPr id="3" name="Content Placeholder 2">
            <a:extLst>
              <a:ext uri="{FF2B5EF4-FFF2-40B4-BE49-F238E27FC236}">
                <a16:creationId xmlns:a16="http://schemas.microsoft.com/office/drawing/2014/main" id="{251F633D-4255-4FF9-BF22-80D53E0A2B72}"/>
              </a:ext>
            </a:extLst>
          </p:cNvPr>
          <p:cNvSpPr>
            <a:spLocks noGrp="1"/>
          </p:cNvSpPr>
          <p:nvPr>
            <p:ph idx="1"/>
          </p:nvPr>
        </p:nvSpPr>
        <p:spPr/>
        <p:txBody>
          <a:bodyPr/>
          <a:lstStyle/>
          <a:p>
            <a:r>
              <a:rPr lang="de-DE" b="0" i="0" dirty="0">
                <a:solidFill>
                  <a:srgbClr val="3D4144"/>
                </a:solidFill>
                <a:effectLst/>
                <a:latin typeface="-apple-system"/>
              </a:rPr>
              <a:t>Kurze Beschreibung und Extrakt der </a:t>
            </a:r>
            <a:r>
              <a:rPr lang="de-DE" b="1" i="0" dirty="0" err="1">
                <a:solidFill>
                  <a:srgbClr val="3D4144"/>
                </a:solidFill>
                <a:effectLst/>
                <a:latin typeface="-apple-system"/>
              </a:rPr>
              <a:t>requirements</a:t>
            </a:r>
            <a:r>
              <a:rPr lang="de-DE" b="0" i="0" dirty="0">
                <a:solidFill>
                  <a:srgbClr val="3D4144"/>
                </a:solidFill>
                <a:effectLst/>
                <a:latin typeface="-apple-system"/>
              </a:rPr>
              <a:t>, Die Top3 (bis maximal 5) </a:t>
            </a:r>
            <a:r>
              <a:rPr lang="de-DE" b="1" i="0" dirty="0">
                <a:solidFill>
                  <a:srgbClr val="3D4144"/>
                </a:solidFill>
                <a:effectLst/>
                <a:latin typeface="-apple-system"/>
              </a:rPr>
              <a:t>Qualitätsziele für die Architektur</a:t>
            </a:r>
            <a:r>
              <a:rPr lang="de-DE" b="0" i="0" dirty="0">
                <a:solidFill>
                  <a:srgbClr val="3D4144"/>
                </a:solidFill>
                <a:effectLst/>
                <a:latin typeface="-apple-system"/>
              </a:rPr>
              <a:t>, deren Erreichung für die wichtigsten Stakeholder kritisch ist. Eine Übersicht über die wichtigsten </a:t>
            </a:r>
            <a:r>
              <a:rPr lang="de-DE" b="1" i="0" dirty="0">
                <a:solidFill>
                  <a:srgbClr val="3D4144"/>
                </a:solidFill>
                <a:effectLst/>
                <a:latin typeface="-apple-system"/>
              </a:rPr>
              <a:t>Stakeholder</a:t>
            </a:r>
            <a:r>
              <a:rPr lang="de-DE" b="0" i="0" dirty="0">
                <a:solidFill>
                  <a:srgbClr val="3D4144"/>
                </a:solidFill>
                <a:effectLst/>
                <a:latin typeface="-apple-system"/>
              </a:rPr>
              <a:t> mit deren Erwartungen bezüglich der Architektur.</a:t>
            </a:r>
            <a:endParaRPr lang="en-US" dirty="0"/>
          </a:p>
        </p:txBody>
      </p:sp>
      <p:pic>
        <p:nvPicPr>
          <p:cNvPr id="1026" name="Picture 2" descr="intro-image">
            <a:extLst>
              <a:ext uri="{FF2B5EF4-FFF2-40B4-BE49-F238E27FC236}">
                <a16:creationId xmlns:a16="http://schemas.microsoft.com/office/drawing/2014/main" id="{ED5CF1D4-1992-4EAD-A90E-D64A1ED034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7623" y="3429000"/>
            <a:ext cx="7776753" cy="2491581"/>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Rounded Corners 3">
            <a:hlinkClick r:id="rId4"/>
            <a:extLst>
              <a:ext uri="{FF2B5EF4-FFF2-40B4-BE49-F238E27FC236}">
                <a16:creationId xmlns:a16="http://schemas.microsoft.com/office/drawing/2014/main" id="{EA22DF96-22FB-4729-83B6-B50D10839C78}"/>
              </a:ext>
            </a:extLst>
          </p:cNvPr>
          <p:cNvSpPr/>
          <p:nvPr/>
        </p:nvSpPr>
        <p:spPr>
          <a:xfrm>
            <a:off x="9294435" y="6199632"/>
            <a:ext cx="1833813"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5" name="TextBox 4">
            <a:extLst>
              <a:ext uri="{FF2B5EF4-FFF2-40B4-BE49-F238E27FC236}">
                <a16:creationId xmlns:a16="http://schemas.microsoft.com/office/drawing/2014/main" id="{DDB54B06-AB21-1714-8068-FEB83084A3E9}"/>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5"/>
              </a:rPr>
              <a:t>arc42.de</a:t>
            </a:r>
            <a:endParaRPr lang="de-DE" dirty="0"/>
          </a:p>
        </p:txBody>
      </p:sp>
    </p:spTree>
    <p:extLst>
      <p:ext uri="{BB962C8B-B14F-4D97-AF65-F5344CB8AC3E}">
        <p14:creationId xmlns:p14="http://schemas.microsoft.com/office/powerpoint/2010/main" val="32090265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A31B0-48A5-9930-4661-3ED4078D8418}"/>
              </a:ext>
            </a:extLst>
          </p:cNvPr>
          <p:cNvSpPr>
            <a:spLocks noGrp="1"/>
          </p:cNvSpPr>
          <p:nvPr>
            <p:ph type="title"/>
          </p:nvPr>
        </p:nvSpPr>
        <p:spPr>
          <a:xfrm>
            <a:off x="376165" y="148301"/>
            <a:ext cx="10058400" cy="934265"/>
          </a:xfrm>
        </p:spPr>
        <p:txBody>
          <a:bodyPr/>
          <a:lstStyle/>
          <a:p>
            <a:r>
              <a:rPr lang="en-US" dirty="0" err="1"/>
              <a:t>Qualitätserkmale</a:t>
            </a:r>
            <a:endParaRPr lang="de-DE" dirty="0"/>
          </a:p>
        </p:txBody>
      </p:sp>
      <p:pic>
        <p:nvPicPr>
          <p:cNvPr id="6" name="Picture 5">
            <a:extLst>
              <a:ext uri="{FF2B5EF4-FFF2-40B4-BE49-F238E27FC236}">
                <a16:creationId xmlns:a16="http://schemas.microsoft.com/office/drawing/2014/main" id="{DEBD3460-833F-3FAD-5B74-EBCD046BDB67}"/>
              </a:ext>
            </a:extLst>
          </p:cNvPr>
          <p:cNvPicPr>
            <a:picLocks noChangeAspect="1"/>
          </p:cNvPicPr>
          <p:nvPr/>
        </p:nvPicPr>
        <p:blipFill>
          <a:blip r:embed="rId2"/>
          <a:stretch>
            <a:fillRect/>
          </a:stretch>
        </p:blipFill>
        <p:spPr>
          <a:xfrm>
            <a:off x="1688529" y="1169007"/>
            <a:ext cx="2676899" cy="1552792"/>
          </a:xfrm>
          <a:prstGeom prst="rect">
            <a:avLst/>
          </a:prstGeom>
        </p:spPr>
      </p:pic>
      <p:pic>
        <p:nvPicPr>
          <p:cNvPr id="8" name="Picture 7">
            <a:extLst>
              <a:ext uri="{FF2B5EF4-FFF2-40B4-BE49-F238E27FC236}">
                <a16:creationId xmlns:a16="http://schemas.microsoft.com/office/drawing/2014/main" id="{D1D8A91A-48CC-6499-310B-12FF9905D90F}"/>
              </a:ext>
            </a:extLst>
          </p:cNvPr>
          <p:cNvPicPr>
            <a:picLocks noChangeAspect="1"/>
          </p:cNvPicPr>
          <p:nvPr/>
        </p:nvPicPr>
        <p:blipFill>
          <a:blip r:embed="rId3"/>
          <a:stretch>
            <a:fillRect/>
          </a:stretch>
        </p:blipFill>
        <p:spPr>
          <a:xfrm>
            <a:off x="4593417" y="1169007"/>
            <a:ext cx="2695951" cy="1590897"/>
          </a:xfrm>
          <a:prstGeom prst="rect">
            <a:avLst/>
          </a:prstGeom>
        </p:spPr>
      </p:pic>
      <p:pic>
        <p:nvPicPr>
          <p:cNvPr id="10" name="Picture 9">
            <a:extLst>
              <a:ext uri="{FF2B5EF4-FFF2-40B4-BE49-F238E27FC236}">
                <a16:creationId xmlns:a16="http://schemas.microsoft.com/office/drawing/2014/main" id="{6FA65BEF-10AB-AB3D-9DD7-B8E60AD81F2E}"/>
              </a:ext>
            </a:extLst>
          </p:cNvPr>
          <p:cNvPicPr>
            <a:picLocks noChangeAspect="1"/>
          </p:cNvPicPr>
          <p:nvPr/>
        </p:nvPicPr>
        <p:blipFill>
          <a:blip r:embed="rId4"/>
          <a:stretch>
            <a:fillRect/>
          </a:stretch>
        </p:blipFill>
        <p:spPr>
          <a:xfrm>
            <a:off x="1688529" y="2905568"/>
            <a:ext cx="2705478" cy="1571844"/>
          </a:xfrm>
          <a:prstGeom prst="rect">
            <a:avLst/>
          </a:prstGeom>
        </p:spPr>
      </p:pic>
      <p:pic>
        <p:nvPicPr>
          <p:cNvPr id="12" name="Picture 11">
            <a:extLst>
              <a:ext uri="{FF2B5EF4-FFF2-40B4-BE49-F238E27FC236}">
                <a16:creationId xmlns:a16="http://schemas.microsoft.com/office/drawing/2014/main" id="{9255B37E-1DFA-9F74-810D-979838EE9FE2}"/>
              </a:ext>
            </a:extLst>
          </p:cNvPr>
          <p:cNvPicPr>
            <a:picLocks noChangeAspect="1"/>
          </p:cNvPicPr>
          <p:nvPr/>
        </p:nvPicPr>
        <p:blipFill>
          <a:blip r:embed="rId5"/>
          <a:stretch>
            <a:fillRect/>
          </a:stretch>
        </p:blipFill>
        <p:spPr>
          <a:xfrm>
            <a:off x="4593417" y="2905568"/>
            <a:ext cx="2705478" cy="1571844"/>
          </a:xfrm>
          <a:prstGeom prst="rect">
            <a:avLst/>
          </a:prstGeom>
        </p:spPr>
      </p:pic>
      <p:pic>
        <p:nvPicPr>
          <p:cNvPr id="14" name="Picture 13">
            <a:extLst>
              <a:ext uri="{FF2B5EF4-FFF2-40B4-BE49-F238E27FC236}">
                <a16:creationId xmlns:a16="http://schemas.microsoft.com/office/drawing/2014/main" id="{06C0930D-AB84-B36B-8844-3E757124C7B1}"/>
              </a:ext>
            </a:extLst>
          </p:cNvPr>
          <p:cNvPicPr>
            <a:picLocks noChangeAspect="1"/>
          </p:cNvPicPr>
          <p:nvPr/>
        </p:nvPicPr>
        <p:blipFill>
          <a:blip r:embed="rId6"/>
          <a:stretch>
            <a:fillRect/>
          </a:stretch>
        </p:blipFill>
        <p:spPr>
          <a:xfrm>
            <a:off x="7471490" y="1169007"/>
            <a:ext cx="2695951" cy="1552792"/>
          </a:xfrm>
          <a:prstGeom prst="rect">
            <a:avLst/>
          </a:prstGeom>
        </p:spPr>
      </p:pic>
      <p:pic>
        <p:nvPicPr>
          <p:cNvPr id="16" name="Picture 15">
            <a:extLst>
              <a:ext uri="{FF2B5EF4-FFF2-40B4-BE49-F238E27FC236}">
                <a16:creationId xmlns:a16="http://schemas.microsoft.com/office/drawing/2014/main" id="{6C0E1FA6-6A86-2EDD-1BEB-716B7DCBF42D}"/>
              </a:ext>
            </a:extLst>
          </p:cNvPr>
          <p:cNvPicPr>
            <a:picLocks noChangeAspect="1"/>
          </p:cNvPicPr>
          <p:nvPr/>
        </p:nvPicPr>
        <p:blipFill>
          <a:blip r:embed="rId7"/>
          <a:stretch>
            <a:fillRect/>
          </a:stretch>
        </p:blipFill>
        <p:spPr>
          <a:xfrm>
            <a:off x="7471490" y="2905568"/>
            <a:ext cx="2705478" cy="1562318"/>
          </a:xfrm>
          <a:prstGeom prst="rect">
            <a:avLst/>
          </a:prstGeom>
        </p:spPr>
      </p:pic>
      <p:pic>
        <p:nvPicPr>
          <p:cNvPr id="18" name="Picture 17">
            <a:extLst>
              <a:ext uri="{FF2B5EF4-FFF2-40B4-BE49-F238E27FC236}">
                <a16:creationId xmlns:a16="http://schemas.microsoft.com/office/drawing/2014/main" id="{EA022CC4-DF9B-C525-4BA1-0632EB1C9303}"/>
              </a:ext>
            </a:extLst>
          </p:cNvPr>
          <p:cNvPicPr>
            <a:picLocks noChangeAspect="1"/>
          </p:cNvPicPr>
          <p:nvPr/>
        </p:nvPicPr>
        <p:blipFill>
          <a:blip r:embed="rId8"/>
          <a:stretch>
            <a:fillRect/>
          </a:stretch>
        </p:blipFill>
        <p:spPr>
          <a:xfrm>
            <a:off x="1688529" y="4610871"/>
            <a:ext cx="2715004" cy="1590897"/>
          </a:xfrm>
          <a:prstGeom prst="rect">
            <a:avLst/>
          </a:prstGeom>
        </p:spPr>
      </p:pic>
      <p:pic>
        <p:nvPicPr>
          <p:cNvPr id="20" name="Picture 19">
            <a:extLst>
              <a:ext uri="{FF2B5EF4-FFF2-40B4-BE49-F238E27FC236}">
                <a16:creationId xmlns:a16="http://schemas.microsoft.com/office/drawing/2014/main" id="{B5AE1CEA-DD5B-71EB-E3B2-2B14E3EECB69}"/>
              </a:ext>
            </a:extLst>
          </p:cNvPr>
          <p:cNvPicPr>
            <a:picLocks noChangeAspect="1"/>
          </p:cNvPicPr>
          <p:nvPr/>
        </p:nvPicPr>
        <p:blipFill>
          <a:blip r:embed="rId9"/>
          <a:stretch>
            <a:fillRect/>
          </a:stretch>
        </p:blipFill>
        <p:spPr>
          <a:xfrm>
            <a:off x="4593417" y="4610871"/>
            <a:ext cx="2695951" cy="1562318"/>
          </a:xfrm>
          <a:prstGeom prst="rect">
            <a:avLst/>
          </a:prstGeom>
        </p:spPr>
      </p:pic>
      <p:pic>
        <p:nvPicPr>
          <p:cNvPr id="22" name="Picture 21">
            <a:extLst>
              <a:ext uri="{FF2B5EF4-FFF2-40B4-BE49-F238E27FC236}">
                <a16:creationId xmlns:a16="http://schemas.microsoft.com/office/drawing/2014/main" id="{704E5E51-5211-E227-2BD3-BC3013B2A3AF}"/>
              </a:ext>
            </a:extLst>
          </p:cNvPr>
          <p:cNvPicPr>
            <a:picLocks noChangeAspect="1"/>
          </p:cNvPicPr>
          <p:nvPr/>
        </p:nvPicPr>
        <p:blipFill>
          <a:blip r:embed="rId10"/>
          <a:stretch>
            <a:fillRect/>
          </a:stretch>
        </p:blipFill>
        <p:spPr>
          <a:xfrm>
            <a:off x="7471490" y="4610871"/>
            <a:ext cx="2695951" cy="1571844"/>
          </a:xfrm>
          <a:prstGeom prst="rect">
            <a:avLst/>
          </a:prstGeom>
        </p:spPr>
      </p:pic>
      <p:sp>
        <p:nvSpPr>
          <p:cNvPr id="24" name="TextBox 23">
            <a:extLst>
              <a:ext uri="{FF2B5EF4-FFF2-40B4-BE49-F238E27FC236}">
                <a16:creationId xmlns:a16="http://schemas.microsoft.com/office/drawing/2014/main" id="{365B0181-B0CF-0AC7-D3F1-37AF04F2D948}"/>
              </a:ext>
            </a:extLst>
          </p:cNvPr>
          <p:cNvSpPr txBox="1"/>
          <p:nvPr/>
        </p:nvSpPr>
        <p:spPr>
          <a:xfrm>
            <a:off x="469900" y="6375400"/>
            <a:ext cx="4850046" cy="369332"/>
          </a:xfrm>
          <a:prstGeom prst="rect">
            <a:avLst/>
          </a:prstGeom>
          <a:noFill/>
        </p:spPr>
        <p:txBody>
          <a:bodyPr wrap="none" rtlCol="0">
            <a:spAutoFit/>
          </a:bodyPr>
          <a:lstStyle/>
          <a:p>
            <a:r>
              <a:rPr lang="en-GB" dirty="0"/>
              <a:t>Quelle: </a:t>
            </a:r>
            <a:r>
              <a:rPr lang="en-GB" dirty="0">
                <a:hlinkClick r:id="rId11"/>
              </a:rPr>
              <a:t>Software </a:t>
            </a:r>
            <a:r>
              <a:rPr lang="en-GB" dirty="0" err="1">
                <a:hlinkClick r:id="rId11"/>
              </a:rPr>
              <a:t>Architektur</a:t>
            </a:r>
            <a:r>
              <a:rPr lang="en-GB" dirty="0">
                <a:hlinkClick r:id="rId11"/>
              </a:rPr>
              <a:t> </a:t>
            </a:r>
            <a:r>
              <a:rPr lang="en-GB" dirty="0" err="1">
                <a:hlinkClick r:id="rId11"/>
              </a:rPr>
              <a:t>Dokumentation</a:t>
            </a:r>
            <a:endParaRPr lang="de-DE" dirty="0"/>
          </a:p>
        </p:txBody>
      </p:sp>
    </p:spTree>
    <p:extLst>
      <p:ext uri="{BB962C8B-B14F-4D97-AF65-F5344CB8AC3E}">
        <p14:creationId xmlns:p14="http://schemas.microsoft.com/office/powerpoint/2010/main" val="42134256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307A7-A33E-4F8A-A811-EE2254B7ABC1}"/>
              </a:ext>
            </a:extLst>
          </p:cNvPr>
          <p:cNvSpPr>
            <a:spLocks noGrp="1"/>
          </p:cNvSpPr>
          <p:nvPr>
            <p:ph type="title"/>
          </p:nvPr>
        </p:nvSpPr>
        <p:spPr/>
        <p:txBody>
          <a:bodyPr/>
          <a:lstStyle/>
          <a:p>
            <a:r>
              <a:rPr lang="en-US" dirty="0"/>
              <a:t>ISO/IEC 25010</a:t>
            </a:r>
            <a:endParaRPr lang="LID4096" dirty="0"/>
          </a:p>
        </p:txBody>
      </p:sp>
      <p:pic>
        <p:nvPicPr>
          <p:cNvPr id="1026" name="Picture 2" descr="QMSW">
            <a:extLst>
              <a:ext uri="{FF2B5EF4-FFF2-40B4-BE49-F238E27FC236}">
                <a16:creationId xmlns:a16="http://schemas.microsoft.com/office/drawing/2014/main" id="{ECEAB0F9-D103-42AC-A649-9E4FA7D6996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4483" y="1638485"/>
            <a:ext cx="9803033" cy="4607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6213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390A4E-0621-88F4-7F85-C797FE39F9E1}"/>
              </a:ext>
            </a:extLst>
          </p:cNvPr>
          <p:cNvSpPr>
            <a:spLocks noGrp="1"/>
          </p:cNvSpPr>
          <p:nvPr>
            <p:ph type="title"/>
          </p:nvPr>
        </p:nvSpPr>
        <p:spPr>
          <a:xfrm>
            <a:off x="841248" y="954532"/>
            <a:ext cx="10058400" cy="1609344"/>
          </a:xfrm>
        </p:spPr>
        <p:txBody>
          <a:bodyPr/>
          <a:lstStyle/>
          <a:p>
            <a:pPr algn="ctr"/>
            <a:r>
              <a:rPr lang="de-DE"/>
              <a:t>QualitätsMerkmale</a:t>
            </a:r>
          </a:p>
        </p:txBody>
      </p:sp>
      <p:grpSp>
        <p:nvGrpSpPr>
          <p:cNvPr id="7" name="Group 6">
            <a:extLst>
              <a:ext uri="{FF2B5EF4-FFF2-40B4-BE49-F238E27FC236}">
                <a16:creationId xmlns:a16="http://schemas.microsoft.com/office/drawing/2014/main" id="{61D56711-012C-F982-1C6E-6998C4DF5234}"/>
              </a:ext>
            </a:extLst>
          </p:cNvPr>
          <p:cNvGrpSpPr/>
          <p:nvPr/>
        </p:nvGrpSpPr>
        <p:grpSpPr>
          <a:xfrm>
            <a:off x="841248" y="2149348"/>
            <a:ext cx="10058400" cy="2201672"/>
            <a:chOff x="841248" y="2149348"/>
            <a:chExt cx="10058400" cy="2201672"/>
          </a:xfrm>
        </p:grpSpPr>
        <p:sp>
          <p:nvSpPr>
            <p:cNvPr id="3" name="Title 1">
              <a:extLst>
                <a:ext uri="{FF2B5EF4-FFF2-40B4-BE49-F238E27FC236}">
                  <a16:creationId xmlns:a16="http://schemas.microsoft.com/office/drawing/2014/main" id="{DAD34DCB-4C45-5332-8EBE-88170A786B53}"/>
                </a:ext>
              </a:extLst>
            </p:cNvPr>
            <p:cNvSpPr txBox="1">
              <a:spLocks/>
            </p:cNvSpPr>
            <p:nvPr/>
          </p:nvSpPr>
          <p:spPr>
            <a:xfrm>
              <a:off x="841248" y="2741676"/>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de-DE" dirty="0"/>
                <a:t>Qualitätsziele</a:t>
              </a:r>
            </a:p>
          </p:txBody>
        </p:sp>
        <p:sp>
          <p:nvSpPr>
            <p:cNvPr id="5" name="Arrow: Down 4">
              <a:extLst>
                <a:ext uri="{FF2B5EF4-FFF2-40B4-BE49-F238E27FC236}">
                  <a16:creationId xmlns:a16="http://schemas.microsoft.com/office/drawing/2014/main" id="{34EA7E27-4FF0-FD4E-F179-0363C16DA49B}"/>
                </a:ext>
              </a:extLst>
            </p:cNvPr>
            <p:cNvSpPr/>
            <p:nvPr/>
          </p:nvSpPr>
          <p:spPr>
            <a:xfrm>
              <a:off x="5611368" y="2149348"/>
              <a:ext cx="484632" cy="7462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8" name="Group 7">
            <a:extLst>
              <a:ext uri="{FF2B5EF4-FFF2-40B4-BE49-F238E27FC236}">
                <a16:creationId xmlns:a16="http://schemas.microsoft.com/office/drawing/2014/main" id="{DF44C87F-9B11-4CE2-7E35-57C75393C9E5}"/>
              </a:ext>
            </a:extLst>
          </p:cNvPr>
          <p:cNvGrpSpPr/>
          <p:nvPr/>
        </p:nvGrpSpPr>
        <p:grpSpPr>
          <a:xfrm>
            <a:off x="841248" y="3977894"/>
            <a:ext cx="10058400" cy="1982470"/>
            <a:chOff x="841248" y="3977894"/>
            <a:chExt cx="10058400" cy="1982470"/>
          </a:xfrm>
        </p:grpSpPr>
        <p:sp>
          <p:nvSpPr>
            <p:cNvPr id="4" name="Title 1">
              <a:extLst>
                <a:ext uri="{FF2B5EF4-FFF2-40B4-BE49-F238E27FC236}">
                  <a16:creationId xmlns:a16="http://schemas.microsoft.com/office/drawing/2014/main" id="{AC66A686-F727-A82E-8F1E-497D0FBC7F61}"/>
                </a:ext>
              </a:extLst>
            </p:cNvPr>
            <p:cNvSpPr txBox="1">
              <a:spLocks/>
            </p:cNvSpPr>
            <p:nvPr/>
          </p:nvSpPr>
          <p:spPr>
            <a:xfrm>
              <a:off x="841248" y="4351020"/>
              <a:ext cx="10058400" cy="160934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de-DE"/>
                <a:t>QualitätsSzenarien</a:t>
              </a:r>
            </a:p>
          </p:txBody>
        </p:sp>
        <p:sp>
          <p:nvSpPr>
            <p:cNvPr id="6" name="Arrow: Down 5">
              <a:extLst>
                <a:ext uri="{FF2B5EF4-FFF2-40B4-BE49-F238E27FC236}">
                  <a16:creationId xmlns:a16="http://schemas.microsoft.com/office/drawing/2014/main" id="{F4FE88BA-B48B-E74E-447D-56897B96FFCC}"/>
                </a:ext>
              </a:extLst>
            </p:cNvPr>
            <p:cNvSpPr/>
            <p:nvPr/>
          </p:nvSpPr>
          <p:spPr>
            <a:xfrm>
              <a:off x="5611368" y="3977894"/>
              <a:ext cx="484632" cy="74625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1905863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B79DBE-4C56-4D4A-B2F8-E388BDEAA355}"/>
              </a:ext>
            </a:extLst>
          </p:cNvPr>
          <p:cNvSpPr>
            <a:spLocks noGrp="1"/>
          </p:cNvSpPr>
          <p:nvPr>
            <p:ph type="title"/>
          </p:nvPr>
        </p:nvSpPr>
        <p:spPr/>
        <p:txBody>
          <a:bodyPr/>
          <a:lstStyle/>
          <a:p>
            <a:r>
              <a:rPr lang="en-US" b="1" dirty="0"/>
              <a:t>2. </a:t>
            </a:r>
            <a:r>
              <a:rPr lang="de-DE" b="1" dirty="0"/>
              <a:t>Randbedingungen</a:t>
            </a:r>
            <a:endParaRPr lang="en-US" b="1" dirty="0"/>
          </a:p>
        </p:txBody>
      </p:sp>
      <p:sp>
        <p:nvSpPr>
          <p:cNvPr id="3" name="Content Placeholder 2">
            <a:extLst>
              <a:ext uri="{FF2B5EF4-FFF2-40B4-BE49-F238E27FC236}">
                <a16:creationId xmlns:a16="http://schemas.microsoft.com/office/drawing/2014/main" id="{86CE51E0-A289-4C8E-8CF3-1D6235F9D401}"/>
              </a:ext>
            </a:extLst>
          </p:cNvPr>
          <p:cNvSpPr>
            <a:spLocks noGrp="1"/>
          </p:cNvSpPr>
          <p:nvPr>
            <p:ph idx="1"/>
          </p:nvPr>
        </p:nvSpPr>
        <p:spPr/>
        <p:txBody>
          <a:bodyPr/>
          <a:lstStyle/>
          <a:p>
            <a:r>
              <a:rPr lang="de-DE" b="0" i="0" dirty="0">
                <a:solidFill>
                  <a:srgbClr val="3D4144"/>
                </a:solidFill>
                <a:effectLst/>
                <a:latin typeface="-apple-system"/>
              </a:rPr>
              <a:t>Alles, was das Team beim Design und der Implementierung der Architektur einschränkt. Diese Einschränkungen sind manchmal auch außerhalb eines Projekts in der gesamten Organisation gültig.</a:t>
            </a:r>
            <a:endParaRPr lang="en-US" dirty="0"/>
          </a:p>
        </p:txBody>
      </p:sp>
      <p:pic>
        <p:nvPicPr>
          <p:cNvPr id="4" name="Picture 3">
            <a:extLst>
              <a:ext uri="{FF2B5EF4-FFF2-40B4-BE49-F238E27FC236}">
                <a16:creationId xmlns:a16="http://schemas.microsoft.com/office/drawing/2014/main" id="{FFC52549-D69D-4D4C-BD9B-5D93522D274D}"/>
              </a:ext>
            </a:extLst>
          </p:cNvPr>
          <p:cNvPicPr>
            <a:picLocks noChangeAspect="1"/>
          </p:cNvPicPr>
          <p:nvPr/>
        </p:nvPicPr>
        <p:blipFill>
          <a:blip r:embed="rId2"/>
          <a:stretch>
            <a:fillRect/>
          </a:stretch>
        </p:blipFill>
        <p:spPr>
          <a:xfrm>
            <a:off x="3714417" y="2921008"/>
            <a:ext cx="4763165" cy="3639058"/>
          </a:xfrm>
          <a:prstGeom prst="rect">
            <a:avLst/>
          </a:prstGeom>
        </p:spPr>
      </p:pic>
      <p:sp>
        <p:nvSpPr>
          <p:cNvPr id="5" name="Rectangle: Rounded Corners 4">
            <a:hlinkClick r:id="rId3"/>
            <a:extLst>
              <a:ext uri="{FF2B5EF4-FFF2-40B4-BE49-F238E27FC236}">
                <a16:creationId xmlns:a16="http://schemas.microsoft.com/office/drawing/2014/main" id="{28EFD5A7-0F90-4DE8-B293-17E6E19CBCD4}"/>
              </a:ext>
            </a:extLst>
          </p:cNvPr>
          <p:cNvSpPr/>
          <p:nvPr/>
        </p:nvSpPr>
        <p:spPr>
          <a:xfrm>
            <a:off x="9456467"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68EA6E40-35A4-6535-1307-6C067E6FB105}"/>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4"/>
              </a:rPr>
              <a:t>arc42.de</a:t>
            </a:r>
            <a:endParaRPr lang="de-DE" dirty="0"/>
          </a:p>
        </p:txBody>
      </p:sp>
    </p:spTree>
    <p:extLst>
      <p:ext uri="{BB962C8B-B14F-4D97-AF65-F5344CB8AC3E}">
        <p14:creationId xmlns:p14="http://schemas.microsoft.com/office/powerpoint/2010/main" val="12061179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2DE29E-90C1-4293-B629-0DED73BB89F7}"/>
              </a:ext>
            </a:extLst>
          </p:cNvPr>
          <p:cNvSpPr>
            <a:spLocks noGrp="1"/>
          </p:cNvSpPr>
          <p:nvPr>
            <p:ph type="title"/>
          </p:nvPr>
        </p:nvSpPr>
        <p:spPr/>
        <p:txBody>
          <a:bodyPr/>
          <a:lstStyle/>
          <a:p>
            <a:r>
              <a:rPr lang="de-DE" b="1" dirty="0"/>
              <a:t>3. Kontextabgrenzung</a:t>
            </a:r>
          </a:p>
        </p:txBody>
      </p:sp>
      <p:sp>
        <p:nvSpPr>
          <p:cNvPr id="3" name="Content Placeholder 2">
            <a:extLst>
              <a:ext uri="{FF2B5EF4-FFF2-40B4-BE49-F238E27FC236}">
                <a16:creationId xmlns:a16="http://schemas.microsoft.com/office/drawing/2014/main" id="{8A47E93A-7D43-43F4-9BAB-CDC2CB98D0C1}"/>
              </a:ext>
            </a:extLst>
          </p:cNvPr>
          <p:cNvSpPr>
            <a:spLocks noGrp="1"/>
          </p:cNvSpPr>
          <p:nvPr>
            <p:ph idx="1"/>
          </p:nvPr>
        </p:nvSpPr>
        <p:spPr/>
        <p:txBody>
          <a:bodyPr/>
          <a:lstStyle/>
          <a:p>
            <a:r>
              <a:rPr lang="de-DE" b="0" i="0">
                <a:solidFill>
                  <a:srgbClr val="3D4144"/>
                </a:solidFill>
                <a:effectLst/>
                <a:latin typeface="-apple-system"/>
              </a:rPr>
              <a:t>Grenzt das System, an dem Sie arbeiten, von externen Kommunikationspartnern (Nachbarsystemen und Benutzern) ab. Spezifiziert die externen Schnittstellen aus Sicht des Business (immer) und aus Sicht der Technologie (optional)</a:t>
            </a:r>
            <a:endParaRPr lang="de-DE"/>
          </a:p>
        </p:txBody>
      </p:sp>
      <p:pic>
        <p:nvPicPr>
          <p:cNvPr id="4" name="Picture 3">
            <a:extLst>
              <a:ext uri="{FF2B5EF4-FFF2-40B4-BE49-F238E27FC236}">
                <a16:creationId xmlns:a16="http://schemas.microsoft.com/office/drawing/2014/main" id="{65C9BE21-CE48-467A-BBDB-F4787AE9857A}"/>
              </a:ext>
            </a:extLst>
          </p:cNvPr>
          <p:cNvPicPr>
            <a:picLocks noChangeAspect="1"/>
          </p:cNvPicPr>
          <p:nvPr/>
        </p:nvPicPr>
        <p:blipFill>
          <a:blip r:embed="rId2"/>
          <a:stretch>
            <a:fillRect/>
          </a:stretch>
        </p:blipFill>
        <p:spPr>
          <a:xfrm>
            <a:off x="3819207" y="3871591"/>
            <a:ext cx="4553585" cy="2305372"/>
          </a:xfrm>
          <a:prstGeom prst="rect">
            <a:avLst/>
          </a:prstGeom>
        </p:spPr>
      </p:pic>
      <p:sp>
        <p:nvSpPr>
          <p:cNvPr id="5" name="Rectangle: Rounded Corners 4">
            <a:hlinkClick r:id="rId3"/>
            <a:extLst>
              <a:ext uri="{FF2B5EF4-FFF2-40B4-BE49-F238E27FC236}">
                <a16:creationId xmlns:a16="http://schemas.microsoft.com/office/drawing/2014/main" id="{A53CA270-6984-4D0B-95AC-528A6429E103}"/>
              </a:ext>
            </a:extLst>
          </p:cNvPr>
          <p:cNvSpPr/>
          <p:nvPr/>
        </p:nvSpPr>
        <p:spPr>
          <a:xfrm>
            <a:off x="9519967"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t>Mehr dazu</a:t>
            </a:r>
          </a:p>
        </p:txBody>
      </p:sp>
      <p:sp>
        <p:nvSpPr>
          <p:cNvPr id="6" name="TextBox 5">
            <a:extLst>
              <a:ext uri="{FF2B5EF4-FFF2-40B4-BE49-F238E27FC236}">
                <a16:creationId xmlns:a16="http://schemas.microsoft.com/office/drawing/2014/main" id="{50EEEB0F-69F8-7AC1-5D3C-0495DE3BBCFF}"/>
              </a:ext>
            </a:extLst>
          </p:cNvPr>
          <p:cNvSpPr txBox="1"/>
          <p:nvPr/>
        </p:nvSpPr>
        <p:spPr>
          <a:xfrm>
            <a:off x="469900" y="6375400"/>
            <a:ext cx="1890646" cy="369332"/>
          </a:xfrm>
          <a:prstGeom prst="rect">
            <a:avLst/>
          </a:prstGeom>
          <a:noFill/>
        </p:spPr>
        <p:txBody>
          <a:bodyPr wrap="none" rtlCol="0">
            <a:spAutoFit/>
          </a:bodyPr>
          <a:lstStyle/>
          <a:p>
            <a:r>
              <a:rPr lang="de-DE"/>
              <a:t>Quelle:</a:t>
            </a:r>
            <a:r>
              <a:rPr lang="de-DE">
                <a:hlinkClick r:id="rId4"/>
              </a:rPr>
              <a:t>arc42.de</a:t>
            </a:r>
            <a:endParaRPr lang="de-DE"/>
          </a:p>
        </p:txBody>
      </p:sp>
    </p:spTree>
    <p:extLst>
      <p:ext uri="{BB962C8B-B14F-4D97-AF65-F5344CB8AC3E}">
        <p14:creationId xmlns:p14="http://schemas.microsoft.com/office/powerpoint/2010/main" val="20130651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0F22A2B-8276-3B80-CBB6-430E5EE7A965}"/>
              </a:ext>
            </a:extLst>
          </p:cNvPr>
          <p:cNvSpPr>
            <a:spLocks noGrp="1"/>
          </p:cNvSpPr>
          <p:nvPr>
            <p:ph type="title"/>
          </p:nvPr>
        </p:nvSpPr>
        <p:spPr/>
        <p:txBody>
          <a:bodyPr/>
          <a:lstStyle/>
          <a:p>
            <a:r>
              <a:rPr lang="en-GB" dirty="0"/>
              <a:t>…</a:t>
            </a:r>
            <a:r>
              <a:rPr lang="en-GB" dirty="0" err="1"/>
              <a:t>Städtebau</a:t>
            </a:r>
            <a:r>
              <a:rPr lang="en-GB" dirty="0"/>
              <a:t>…</a:t>
            </a:r>
            <a:endParaRPr lang="de-DE" dirty="0"/>
          </a:p>
        </p:txBody>
      </p:sp>
      <p:pic>
        <p:nvPicPr>
          <p:cNvPr id="5" name="Picture 2" descr="MICHELIN-Landkarte Schwerin - Stadtplan Schwerin - ViaMichelin">
            <a:extLst>
              <a:ext uri="{FF2B5EF4-FFF2-40B4-BE49-F238E27FC236}">
                <a16:creationId xmlns:a16="http://schemas.microsoft.com/office/drawing/2014/main" id="{A27ACD39-1D9F-DB3C-2F41-3BEBB5FDB6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41921" y="1913817"/>
            <a:ext cx="6844534" cy="475384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1B55826D-49E7-EBE5-0C07-294646424886}"/>
                  </a:ext>
                </a:extLst>
              </p14:cNvPr>
              <p14:cNvContentPartPr/>
              <p14:nvPr/>
            </p14:nvContentPartPr>
            <p14:xfrm>
              <a:off x="6064188" y="2930566"/>
              <a:ext cx="360" cy="2160"/>
            </p14:xfrm>
          </p:contentPart>
        </mc:Choice>
        <mc:Fallback xmlns="">
          <p:pic>
            <p:nvPicPr>
              <p:cNvPr id="6" name="Ink 5">
                <a:extLst>
                  <a:ext uri="{FF2B5EF4-FFF2-40B4-BE49-F238E27FC236}">
                    <a16:creationId xmlns:a16="http://schemas.microsoft.com/office/drawing/2014/main" id="{1B55826D-49E7-EBE5-0C07-294646424886}"/>
                  </a:ext>
                </a:extLst>
              </p:cNvPr>
              <p:cNvPicPr/>
              <p:nvPr/>
            </p:nvPicPr>
            <p:blipFill>
              <a:blip r:embed="rId4"/>
              <a:stretch>
                <a:fillRect/>
              </a:stretch>
            </p:blipFill>
            <p:spPr>
              <a:xfrm>
                <a:off x="6055188" y="2921566"/>
                <a:ext cx="18000" cy="19800"/>
              </a:xfrm>
              <a:prstGeom prst="rect">
                <a:avLst/>
              </a:prstGeom>
            </p:spPr>
          </p:pic>
        </mc:Fallback>
      </mc:AlternateContent>
      <p:sp>
        <p:nvSpPr>
          <p:cNvPr id="16" name="Rectangle 15">
            <a:extLst>
              <a:ext uri="{FF2B5EF4-FFF2-40B4-BE49-F238E27FC236}">
                <a16:creationId xmlns:a16="http://schemas.microsoft.com/office/drawing/2014/main" id="{CAA59016-2B77-C3A1-B772-84CE324C421B}"/>
              </a:ext>
            </a:extLst>
          </p:cNvPr>
          <p:cNvSpPr/>
          <p:nvPr/>
        </p:nvSpPr>
        <p:spPr>
          <a:xfrm>
            <a:off x="4887310" y="3058510"/>
            <a:ext cx="3005239" cy="2665018"/>
          </a:xfrm>
          <a:custGeom>
            <a:avLst/>
            <a:gdLst>
              <a:gd name="connsiteX0" fmla="*/ 0 w 3005239"/>
              <a:gd name="connsiteY0" fmla="*/ 0 h 2665018"/>
              <a:gd name="connsiteX1" fmla="*/ 570995 w 3005239"/>
              <a:gd name="connsiteY1" fmla="*/ 0 h 2665018"/>
              <a:gd name="connsiteX2" fmla="*/ 1081886 w 3005239"/>
              <a:gd name="connsiteY2" fmla="*/ 0 h 2665018"/>
              <a:gd name="connsiteX3" fmla="*/ 1743039 w 3005239"/>
              <a:gd name="connsiteY3" fmla="*/ 0 h 2665018"/>
              <a:gd name="connsiteX4" fmla="*/ 2344086 w 3005239"/>
              <a:gd name="connsiteY4" fmla="*/ 0 h 2665018"/>
              <a:gd name="connsiteX5" fmla="*/ 3005239 w 3005239"/>
              <a:gd name="connsiteY5" fmla="*/ 0 h 2665018"/>
              <a:gd name="connsiteX6" fmla="*/ 3005239 w 3005239"/>
              <a:gd name="connsiteY6" fmla="*/ 586304 h 2665018"/>
              <a:gd name="connsiteX7" fmla="*/ 3005239 w 3005239"/>
              <a:gd name="connsiteY7" fmla="*/ 1279209 h 2665018"/>
              <a:gd name="connsiteX8" fmla="*/ 3005239 w 3005239"/>
              <a:gd name="connsiteY8" fmla="*/ 1998764 h 2665018"/>
              <a:gd name="connsiteX9" fmla="*/ 3005239 w 3005239"/>
              <a:gd name="connsiteY9" fmla="*/ 2665018 h 2665018"/>
              <a:gd name="connsiteX10" fmla="*/ 2464296 w 3005239"/>
              <a:gd name="connsiteY10" fmla="*/ 2665018 h 2665018"/>
              <a:gd name="connsiteX11" fmla="*/ 1863248 w 3005239"/>
              <a:gd name="connsiteY11" fmla="*/ 2665018 h 2665018"/>
              <a:gd name="connsiteX12" fmla="*/ 1202096 w 3005239"/>
              <a:gd name="connsiteY12" fmla="*/ 2665018 h 2665018"/>
              <a:gd name="connsiteX13" fmla="*/ 691205 w 3005239"/>
              <a:gd name="connsiteY13" fmla="*/ 2665018 h 2665018"/>
              <a:gd name="connsiteX14" fmla="*/ 0 w 3005239"/>
              <a:gd name="connsiteY14" fmla="*/ 2665018 h 2665018"/>
              <a:gd name="connsiteX15" fmla="*/ 0 w 3005239"/>
              <a:gd name="connsiteY15" fmla="*/ 2025414 h 2665018"/>
              <a:gd name="connsiteX16" fmla="*/ 0 w 3005239"/>
              <a:gd name="connsiteY16" fmla="*/ 1412460 h 2665018"/>
              <a:gd name="connsiteX17" fmla="*/ 0 w 3005239"/>
              <a:gd name="connsiteY17" fmla="*/ 799505 h 2665018"/>
              <a:gd name="connsiteX18" fmla="*/ 0 w 3005239"/>
              <a:gd name="connsiteY18" fmla="*/ 0 h 2665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005239" h="2665018" extrusionOk="0">
                <a:moveTo>
                  <a:pt x="0" y="0"/>
                </a:moveTo>
                <a:cubicBezTo>
                  <a:pt x="138166" y="-20537"/>
                  <a:pt x="287323" y="6916"/>
                  <a:pt x="570995" y="0"/>
                </a:cubicBezTo>
                <a:cubicBezTo>
                  <a:pt x="854667" y="-6916"/>
                  <a:pt x="953117" y="14767"/>
                  <a:pt x="1081886" y="0"/>
                </a:cubicBezTo>
                <a:cubicBezTo>
                  <a:pt x="1210655" y="-14767"/>
                  <a:pt x="1492463" y="18513"/>
                  <a:pt x="1743039" y="0"/>
                </a:cubicBezTo>
                <a:cubicBezTo>
                  <a:pt x="1993615" y="-18513"/>
                  <a:pt x="2184411" y="21038"/>
                  <a:pt x="2344086" y="0"/>
                </a:cubicBezTo>
                <a:cubicBezTo>
                  <a:pt x="2503761" y="-21038"/>
                  <a:pt x="2745425" y="3140"/>
                  <a:pt x="3005239" y="0"/>
                </a:cubicBezTo>
                <a:cubicBezTo>
                  <a:pt x="3020794" y="230296"/>
                  <a:pt x="2989385" y="443462"/>
                  <a:pt x="3005239" y="586304"/>
                </a:cubicBezTo>
                <a:cubicBezTo>
                  <a:pt x="3021093" y="729146"/>
                  <a:pt x="2971664" y="1032207"/>
                  <a:pt x="3005239" y="1279209"/>
                </a:cubicBezTo>
                <a:cubicBezTo>
                  <a:pt x="3038814" y="1526211"/>
                  <a:pt x="3012458" y="1675131"/>
                  <a:pt x="3005239" y="1998764"/>
                </a:cubicBezTo>
                <a:cubicBezTo>
                  <a:pt x="2998020" y="2322398"/>
                  <a:pt x="3012809" y="2446239"/>
                  <a:pt x="3005239" y="2665018"/>
                </a:cubicBezTo>
                <a:cubicBezTo>
                  <a:pt x="2786831" y="2689836"/>
                  <a:pt x="2582646" y="2647483"/>
                  <a:pt x="2464296" y="2665018"/>
                </a:cubicBezTo>
                <a:cubicBezTo>
                  <a:pt x="2345946" y="2682553"/>
                  <a:pt x="2134119" y="2670267"/>
                  <a:pt x="1863248" y="2665018"/>
                </a:cubicBezTo>
                <a:cubicBezTo>
                  <a:pt x="1592377" y="2659769"/>
                  <a:pt x="1382820" y="2649100"/>
                  <a:pt x="1202096" y="2665018"/>
                </a:cubicBezTo>
                <a:cubicBezTo>
                  <a:pt x="1021372" y="2680936"/>
                  <a:pt x="904781" y="2661348"/>
                  <a:pt x="691205" y="2665018"/>
                </a:cubicBezTo>
                <a:cubicBezTo>
                  <a:pt x="477629" y="2668688"/>
                  <a:pt x="321223" y="2678916"/>
                  <a:pt x="0" y="2665018"/>
                </a:cubicBezTo>
                <a:cubicBezTo>
                  <a:pt x="14797" y="2419946"/>
                  <a:pt x="-6424" y="2256657"/>
                  <a:pt x="0" y="2025414"/>
                </a:cubicBezTo>
                <a:cubicBezTo>
                  <a:pt x="6424" y="1794171"/>
                  <a:pt x="3041" y="1705696"/>
                  <a:pt x="0" y="1412460"/>
                </a:cubicBezTo>
                <a:cubicBezTo>
                  <a:pt x="-3041" y="1119224"/>
                  <a:pt x="4736" y="940973"/>
                  <a:pt x="0" y="799505"/>
                </a:cubicBezTo>
                <a:cubicBezTo>
                  <a:pt x="-4736" y="658037"/>
                  <a:pt x="2079" y="338630"/>
                  <a:pt x="0" y="0"/>
                </a:cubicBezTo>
                <a:close/>
              </a:path>
            </a:pathLst>
          </a:custGeom>
          <a:noFill/>
          <a:ln w="57150">
            <a:solidFill>
              <a:schemeClr val="tx1"/>
            </a:solidFill>
            <a:extLst>
              <a:ext uri="{C807C97D-BFC1-408E-A445-0C87EB9F89A2}">
                <ask:lineSketchStyleProps xmlns:ask="http://schemas.microsoft.com/office/drawing/2018/sketchyshapes" sd="288157477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6414489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3B0A8-FA0E-EDA6-D036-483748AC45DC}"/>
              </a:ext>
            </a:extLst>
          </p:cNvPr>
          <p:cNvSpPr>
            <a:spLocks noGrp="1"/>
          </p:cNvSpPr>
          <p:nvPr>
            <p:ph type="title"/>
          </p:nvPr>
        </p:nvSpPr>
        <p:spPr/>
        <p:txBody>
          <a:bodyPr/>
          <a:lstStyle/>
          <a:p>
            <a:r>
              <a:rPr lang="de-DE" dirty="0"/>
              <a:t>Fragen, die es nicht Geben sollte….</a:t>
            </a:r>
          </a:p>
        </p:txBody>
      </p:sp>
      <p:sp>
        <p:nvSpPr>
          <p:cNvPr id="3" name="Content Placeholder 2">
            <a:extLst>
              <a:ext uri="{FF2B5EF4-FFF2-40B4-BE49-F238E27FC236}">
                <a16:creationId xmlns:a16="http://schemas.microsoft.com/office/drawing/2014/main" id="{AEA35F96-2A0C-6281-395E-EB63CDE7FB30}"/>
              </a:ext>
            </a:extLst>
          </p:cNvPr>
          <p:cNvSpPr>
            <a:spLocks noGrp="1"/>
          </p:cNvSpPr>
          <p:nvPr>
            <p:ph idx="1"/>
          </p:nvPr>
        </p:nvSpPr>
        <p:spPr/>
        <p:txBody>
          <a:bodyPr>
            <a:noAutofit/>
          </a:bodyPr>
          <a:lstStyle/>
          <a:p>
            <a:r>
              <a:rPr lang="de-DE" sz="2400" dirty="0"/>
              <a:t>“Wo muss ich hin ?”</a:t>
            </a:r>
          </a:p>
          <a:p>
            <a:r>
              <a:rPr lang="de-DE" sz="2400" dirty="0"/>
              <a:t>“Kann mir jemand den Weg beschreiben ?”</a:t>
            </a:r>
          </a:p>
          <a:p>
            <a:r>
              <a:rPr lang="de-DE" sz="2400" dirty="0"/>
              <a:t>“In welchem Stadtteil liegt die Straße, die vorher …. hieß ?”</a:t>
            </a:r>
          </a:p>
          <a:p>
            <a:r>
              <a:rPr lang="de-DE" sz="2400" dirty="0"/>
              <a:t>„Gibt es eine aktuelle Karte ?“</a:t>
            </a:r>
          </a:p>
          <a:p>
            <a:r>
              <a:rPr lang="de-DE" sz="2400" dirty="0"/>
              <a:t>…</a:t>
            </a:r>
          </a:p>
        </p:txBody>
      </p:sp>
    </p:spTree>
    <p:extLst>
      <p:ext uri="{BB962C8B-B14F-4D97-AF65-F5344CB8AC3E}">
        <p14:creationId xmlns:p14="http://schemas.microsoft.com/office/powerpoint/2010/main" val="187421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E613EA-29AB-44A8-A5D8-9416429CF82D}"/>
              </a:ext>
            </a:extLst>
          </p:cNvPr>
          <p:cNvSpPr>
            <a:spLocks noGrp="1"/>
          </p:cNvSpPr>
          <p:nvPr>
            <p:ph type="title"/>
          </p:nvPr>
        </p:nvSpPr>
        <p:spPr/>
        <p:txBody>
          <a:bodyPr/>
          <a:lstStyle/>
          <a:p>
            <a:r>
              <a:rPr lang="en-US" b="1" dirty="0"/>
              <a:t>4. </a:t>
            </a:r>
            <a:r>
              <a:rPr lang="de-DE" b="1" dirty="0"/>
              <a:t>Lösungsstrategie</a:t>
            </a:r>
            <a:endParaRPr lang="en-US" b="1" dirty="0"/>
          </a:p>
        </p:txBody>
      </p:sp>
      <p:sp>
        <p:nvSpPr>
          <p:cNvPr id="3" name="Content Placeholder 2">
            <a:extLst>
              <a:ext uri="{FF2B5EF4-FFF2-40B4-BE49-F238E27FC236}">
                <a16:creationId xmlns:a16="http://schemas.microsoft.com/office/drawing/2014/main" id="{2754CE80-28E6-465D-838A-56EA35B33898}"/>
              </a:ext>
            </a:extLst>
          </p:cNvPr>
          <p:cNvSpPr>
            <a:spLocks noGrp="1"/>
          </p:cNvSpPr>
          <p:nvPr>
            <p:ph idx="1"/>
          </p:nvPr>
        </p:nvSpPr>
        <p:spPr/>
        <p:txBody>
          <a:bodyPr/>
          <a:lstStyle/>
          <a:p>
            <a:r>
              <a:rPr lang="de-DE" b="0" i="0" dirty="0">
                <a:solidFill>
                  <a:srgbClr val="3D4144"/>
                </a:solidFill>
                <a:effectLst/>
                <a:latin typeface="-apple-system"/>
              </a:rPr>
              <a:t>Zusammenfassung der fundamentalen Entwurfsentscheidungen und Lösungsstrategien für die Gesamtarchitektur. Kann Technologieentscheidungen, Top-Level-Zerlegungsstrategie oder Ansätze zur Erreichung der wesentlichen Qualitätsziele beinhalten, bzw. relevante Organisationsentscheidungen.</a:t>
            </a:r>
            <a:endParaRPr lang="en-US" dirty="0"/>
          </a:p>
        </p:txBody>
      </p:sp>
      <p:pic>
        <p:nvPicPr>
          <p:cNvPr id="4" name="Picture 3">
            <a:extLst>
              <a:ext uri="{FF2B5EF4-FFF2-40B4-BE49-F238E27FC236}">
                <a16:creationId xmlns:a16="http://schemas.microsoft.com/office/drawing/2014/main" id="{8B091005-AD42-47EB-8442-FDEC067505C3}"/>
              </a:ext>
            </a:extLst>
          </p:cNvPr>
          <p:cNvPicPr>
            <a:picLocks noChangeAspect="1"/>
          </p:cNvPicPr>
          <p:nvPr/>
        </p:nvPicPr>
        <p:blipFill>
          <a:blip r:embed="rId2"/>
          <a:stretch>
            <a:fillRect/>
          </a:stretch>
        </p:blipFill>
        <p:spPr>
          <a:xfrm>
            <a:off x="4337489" y="3429000"/>
            <a:ext cx="3517021" cy="3201955"/>
          </a:xfrm>
          <a:prstGeom prst="rect">
            <a:avLst/>
          </a:prstGeom>
        </p:spPr>
      </p:pic>
      <p:sp>
        <p:nvSpPr>
          <p:cNvPr id="5" name="Rectangle: Rounded Corners 4">
            <a:hlinkClick r:id="rId3"/>
            <a:extLst>
              <a:ext uri="{FF2B5EF4-FFF2-40B4-BE49-F238E27FC236}">
                <a16:creationId xmlns:a16="http://schemas.microsoft.com/office/drawing/2014/main" id="{B04576DA-B905-4EBD-94B8-E2E1A6576F46}"/>
              </a:ext>
            </a:extLst>
          </p:cNvPr>
          <p:cNvSpPr/>
          <p:nvPr/>
        </p:nvSpPr>
        <p:spPr>
          <a:xfrm>
            <a:off x="9448800"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5E602E28-6873-80F6-84B2-7233BE1021DB}"/>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4"/>
              </a:rPr>
              <a:t>arc42.de</a:t>
            </a:r>
            <a:endParaRPr lang="de-DE" dirty="0"/>
          </a:p>
        </p:txBody>
      </p:sp>
    </p:spTree>
    <p:extLst>
      <p:ext uri="{BB962C8B-B14F-4D97-AF65-F5344CB8AC3E}">
        <p14:creationId xmlns:p14="http://schemas.microsoft.com/office/powerpoint/2010/main" val="11488671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241F-B6E8-4E71-8F6D-DC67D804D8C4}"/>
              </a:ext>
            </a:extLst>
          </p:cNvPr>
          <p:cNvSpPr>
            <a:spLocks noGrp="1"/>
          </p:cNvSpPr>
          <p:nvPr>
            <p:ph type="title"/>
          </p:nvPr>
        </p:nvSpPr>
        <p:spPr/>
        <p:txBody>
          <a:bodyPr/>
          <a:lstStyle/>
          <a:p>
            <a:r>
              <a:rPr lang="en-US" b="1" dirty="0"/>
              <a:t>5. </a:t>
            </a:r>
            <a:r>
              <a:rPr lang="de-DE" b="1" dirty="0"/>
              <a:t>Bausteinsicht</a:t>
            </a:r>
            <a:endParaRPr lang="en-US" b="1" dirty="0"/>
          </a:p>
        </p:txBody>
      </p:sp>
      <p:pic>
        <p:nvPicPr>
          <p:cNvPr id="4" name="Picture 3">
            <a:extLst>
              <a:ext uri="{FF2B5EF4-FFF2-40B4-BE49-F238E27FC236}">
                <a16:creationId xmlns:a16="http://schemas.microsoft.com/office/drawing/2014/main" id="{3F0FBB13-F1B0-4954-80AE-3BE8ED1A6AA9}"/>
              </a:ext>
            </a:extLst>
          </p:cNvPr>
          <p:cNvPicPr>
            <a:picLocks noChangeAspect="1"/>
          </p:cNvPicPr>
          <p:nvPr/>
        </p:nvPicPr>
        <p:blipFill>
          <a:blip r:embed="rId3"/>
          <a:stretch>
            <a:fillRect/>
          </a:stretch>
        </p:blipFill>
        <p:spPr>
          <a:xfrm>
            <a:off x="6657599" y="484632"/>
            <a:ext cx="3893053" cy="5704756"/>
          </a:xfrm>
          <a:prstGeom prst="rect">
            <a:avLst/>
          </a:prstGeom>
        </p:spPr>
      </p:pic>
      <p:sp>
        <p:nvSpPr>
          <p:cNvPr id="5" name="Rectangle: Rounded Corners 4">
            <a:hlinkClick r:id="rId4"/>
            <a:extLst>
              <a:ext uri="{FF2B5EF4-FFF2-40B4-BE49-F238E27FC236}">
                <a16:creationId xmlns:a16="http://schemas.microsoft.com/office/drawing/2014/main" id="{5A1F6449-2780-4739-8F0E-D86F8A7E257D}"/>
              </a:ext>
            </a:extLst>
          </p:cNvPr>
          <p:cNvSpPr/>
          <p:nvPr/>
        </p:nvSpPr>
        <p:spPr>
          <a:xfrm>
            <a:off x="9575800" y="6189388"/>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3" name="Content Placeholder 2">
            <a:extLst>
              <a:ext uri="{FF2B5EF4-FFF2-40B4-BE49-F238E27FC236}">
                <a16:creationId xmlns:a16="http://schemas.microsoft.com/office/drawing/2014/main" id="{B0E870D7-3DE1-4381-A5F6-09874DD6BBB1}"/>
              </a:ext>
            </a:extLst>
          </p:cNvPr>
          <p:cNvSpPr>
            <a:spLocks noGrp="1"/>
          </p:cNvSpPr>
          <p:nvPr>
            <p:ph idx="1"/>
          </p:nvPr>
        </p:nvSpPr>
        <p:spPr>
          <a:xfrm>
            <a:off x="838200" y="1825625"/>
            <a:ext cx="6498309" cy="4351338"/>
          </a:xfrm>
        </p:spPr>
        <p:txBody>
          <a:bodyPr/>
          <a:lstStyle/>
          <a:p>
            <a:r>
              <a:rPr lang="de-DE" b="0" i="0" dirty="0">
                <a:solidFill>
                  <a:srgbClr val="3D4144"/>
                </a:solidFill>
                <a:effectLst/>
                <a:latin typeface="-apple-system"/>
              </a:rPr>
              <a:t>Statische Zerlegung des Systems. Die Abstraktion des Sourcecodes, dargestellt als Hierarchie von “White-Boxes” (die wiederum kleinere Black-Boxes beinhalten), bis zu einem angemessenen Detaillierungsgrad.</a:t>
            </a:r>
            <a:endParaRPr lang="en-US" dirty="0"/>
          </a:p>
        </p:txBody>
      </p:sp>
      <p:sp>
        <p:nvSpPr>
          <p:cNvPr id="6" name="TextBox 5">
            <a:extLst>
              <a:ext uri="{FF2B5EF4-FFF2-40B4-BE49-F238E27FC236}">
                <a16:creationId xmlns:a16="http://schemas.microsoft.com/office/drawing/2014/main" id="{46B988FB-3677-4D73-43E3-9A075747B313}"/>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5"/>
              </a:rPr>
              <a:t>arc42.de</a:t>
            </a:r>
            <a:endParaRPr lang="de-DE" dirty="0"/>
          </a:p>
        </p:txBody>
      </p:sp>
    </p:spTree>
    <p:extLst>
      <p:ext uri="{BB962C8B-B14F-4D97-AF65-F5344CB8AC3E}">
        <p14:creationId xmlns:p14="http://schemas.microsoft.com/office/powerpoint/2010/main" val="2865331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5F8230C-43F4-4A95-49C5-171A0EE03EC1}"/>
              </a:ext>
            </a:extLst>
          </p:cNvPr>
          <p:cNvPicPr>
            <a:picLocks noChangeAspect="1"/>
          </p:cNvPicPr>
          <p:nvPr/>
        </p:nvPicPr>
        <p:blipFill>
          <a:blip r:embed="rId2"/>
          <a:stretch>
            <a:fillRect/>
          </a:stretch>
        </p:blipFill>
        <p:spPr>
          <a:xfrm>
            <a:off x="2641916" y="2225363"/>
            <a:ext cx="6908166" cy="3251263"/>
          </a:xfrm>
          <a:prstGeom prst="rect">
            <a:avLst/>
          </a:prstGeom>
        </p:spPr>
      </p:pic>
      <p:sp>
        <p:nvSpPr>
          <p:cNvPr id="2" name="Title 1">
            <a:extLst>
              <a:ext uri="{FF2B5EF4-FFF2-40B4-BE49-F238E27FC236}">
                <a16:creationId xmlns:a16="http://schemas.microsoft.com/office/drawing/2014/main" id="{7E67E5DF-FFA4-45D8-6D35-97E8221BDA20}"/>
              </a:ext>
            </a:extLst>
          </p:cNvPr>
          <p:cNvSpPr>
            <a:spLocks noGrp="1"/>
          </p:cNvSpPr>
          <p:nvPr>
            <p:ph type="title"/>
          </p:nvPr>
        </p:nvSpPr>
        <p:spPr>
          <a:xfrm>
            <a:off x="1066799" y="167437"/>
            <a:ext cx="10058400" cy="1609344"/>
          </a:xfrm>
        </p:spPr>
        <p:txBody>
          <a:bodyPr/>
          <a:lstStyle/>
          <a:p>
            <a:r>
              <a:rPr lang="de-DE" dirty="0"/>
              <a:t>Die </a:t>
            </a:r>
            <a:r>
              <a:rPr lang="de-DE" dirty="0" err="1"/>
              <a:t>BausteinsichT</a:t>
            </a:r>
            <a:r>
              <a:rPr lang="de-DE" dirty="0"/>
              <a:t> und das Twin Peaks Model… das Passt..</a:t>
            </a:r>
          </a:p>
        </p:txBody>
      </p:sp>
      <p:sp>
        <p:nvSpPr>
          <p:cNvPr id="3" name="TextBox 2">
            <a:extLst>
              <a:ext uri="{FF2B5EF4-FFF2-40B4-BE49-F238E27FC236}">
                <a16:creationId xmlns:a16="http://schemas.microsoft.com/office/drawing/2014/main" id="{314B72B8-45D7-1FA6-6D2F-5426E2BA28AF}"/>
              </a:ext>
            </a:extLst>
          </p:cNvPr>
          <p:cNvSpPr txBox="1"/>
          <p:nvPr/>
        </p:nvSpPr>
        <p:spPr>
          <a:xfrm>
            <a:off x="199685" y="6025056"/>
            <a:ext cx="7048468" cy="369332"/>
          </a:xfrm>
          <a:prstGeom prst="rect">
            <a:avLst/>
          </a:prstGeom>
          <a:noFill/>
        </p:spPr>
        <p:txBody>
          <a:bodyPr wrap="none" rtlCol="0">
            <a:spAutoFit/>
          </a:bodyPr>
          <a:lstStyle/>
          <a:p>
            <a:r>
              <a:rPr lang="de-DE"/>
              <a:t>Quelle: </a:t>
            </a:r>
            <a:r>
              <a:rPr lang="de-DE">
                <a:hlinkClick r:id="rId3"/>
              </a:rPr>
              <a:t>Requirements-Engineering und – Management 7.Auflage</a:t>
            </a:r>
            <a:endParaRPr lang="de-DE"/>
          </a:p>
        </p:txBody>
      </p:sp>
      <p:pic>
        <p:nvPicPr>
          <p:cNvPr id="7" name="Picture 6">
            <a:extLst>
              <a:ext uri="{FF2B5EF4-FFF2-40B4-BE49-F238E27FC236}">
                <a16:creationId xmlns:a16="http://schemas.microsoft.com/office/drawing/2014/main" id="{7CF2A8A0-3CDC-69CA-FEE1-249DBC4E7F09}"/>
              </a:ext>
            </a:extLst>
          </p:cNvPr>
          <p:cNvPicPr>
            <a:picLocks noChangeAspect="1"/>
          </p:cNvPicPr>
          <p:nvPr/>
        </p:nvPicPr>
        <p:blipFill>
          <a:blip r:embed="rId4"/>
          <a:stretch>
            <a:fillRect/>
          </a:stretch>
        </p:blipFill>
        <p:spPr>
          <a:xfrm>
            <a:off x="148080" y="2214946"/>
            <a:ext cx="2522271" cy="3226891"/>
          </a:xfrm>
          <a:prstGeom prst="rect">
            <a:avLst/>
          </a:prstGeom>
        </p:spPr>
      </p:pic>
      <p:pic>
        <p:nvPicPr>
          <p:cNvPr id="6" name="Picture 5">
            <a:extLst>
              <a:ext uri="{FF2B5EF4-FFF2-40B4-BE49-F238E27FC236}">
                <a16:creationId xmlns:a16="http://schemas.microsoft.com/office/drawing/2014/main" id="{E06E333C-514C-FAF3-C521-511D5072BD99}"/>
              </a:ext>
            </a:extLst>
          </p:cNvPr>
          <p:cNvPicPr>
            <a:picLocks noChangeAspect="1"/>
          </p:cNvPicPr>
          <p:nvPr/>
        </p:nvPicPr>
        <p:blipFill>
          <a:blip r:embed="rId5"/>
          <a:stretch>
            <a:fillRect/>
          </a:stretch>
        </p:blipFill>
        <p:spPr>
          <a:xfrm>
            <a:off x="9610803" y="1387974"/>
            <a:ext cx="1778697" cy="2453780"/>
          </a:xfrm>
          <a:prstGeom prst="rect">
            <a:avLst/>
          </a:prstGeom>
        </p:spPr>
      </p:pic>
      <p:pic>
        <p:nvPicPr>
          <p:cNvPr id="10" name="Picture 9">
            <a:extLst>
              <a:ext uri="{FF2B5EF4-FFF2-40B4-BE49-F238E27FC236}">
                <a16:creationId xmlns:a16="http://schemas.microsoft.com/office/drawing/2014/main" id="{F181A7BA-3C10-D2B9-804F-99769C9F4D49}"/>
              </a:ext>
            </a:extLst>
          </p:cNvPr>
          <p:cNvPicPr>
            <a:picLocks noChangeAspect="1"/>
          </p:cNvPicPr>
          <p:nvPr/>
        </p:nvPicPr>
        <p:blipFill>
          <a:blip r:embed="rId6"/>
          <a:stretch>
            <a:fillRect/>
          </a:stretch>
        </p:blipFill>
        <p:spPr>
          <a:xfrm>
            <a:off x="9621314" y="3841754"/>
            <a:ext cx="1778697" cy="2474963"/>
          </a:xfrm>
          <a:prstGeom prst="rect">
            <a:avLst/>
          </a:prstGeom>
        </p:spPr>
      </p:pic>
      <p:pic>
        <p:nvPicPr>
          <p:cNvPr id="14" name="Picture 13">
            <a:hlinkClick r:id="rId7"/>
            <a:extLst>
              <a:ext uri="{FF2B5EF4-FFF2-40B4-BE49-F238E27FC236}">
                <a16:creationId xmlns:a16="http://schemas.microsoft.com/office/drawing/2014/main" id="{A839B587-371F-B0CD-EF23-3048D5F2FBC9}"/>
              </a:ext>
            </a:extLst>
          </p:cNvPr>
          <p:cNvPicPr>
            <a:picLocks noChangeAspect="1"/>
          </p:cNvPicPr>
          <p:nvPr/>
        </p:nvPicPr>
        <p:blipFill>
          <a:blip r:embed="rId8"/>
          <a:stretch>
            <a:fillRect/>
          </a:stretch>
        </p:blipFill>
        <p:spPr>
          <a:xfrm>
            <a:off x="8424134" y="1387974"/>
            <a:ext cx="1019317" cy="600159"/>
          </a:xfrm>
          <a:prstGeom prst="rect">
            <a:avLst/>
          </a:prstGeom>
        </p:spPr>
      </p:pic>
      <p:sp>
        <p:nvSpPr>
          <p:cNvPr id="16" name="TextBox 15">
            <a:extLst>
              <a:ext uri="{FF2B5EF4-FFF2-40B4-BE49-F238E27FC236}">
                <a16:creationId xmlns:a16="http://schemas.microsoft.com/office/drawing/2014/main" id="{7B238E36-7A5A-7115-D82F-3500D97BABB3}"/>
              </a:ext>
            </a:extLst>
          </p:cNvPr>
          <p:cNvSpPr txBox="1"/>
          <p:nvPr/>
        </p:nvSpPr>
        <p:spPr>
          <a:xfrm>
            <a:off x="199684" y="6394388"/>
            <a:ext cx="8797171" cy="369332"/>
          </a:xfrm>
          <a:prstGeom prst="rect">
            <a:avLst/>
          </a:prstGeom>
          <a:noFill/>
        </p:spPr>
        <p:txBody>
          <a:bodyPr wrap="square">
            <a:spAutoFit/>
          </a:bodyPr>
          <a:lstStyle/>
          <a:p>
            <a:r>
              <a:rPr lang="de-DE"/>
              <a:t>Quelle: </a:t>
            </a:r>
            <a:r>
              <a:rPr lang="de-DE">
                <a:hlinkClick r:id="rId9"/>
              </a:rPr>
              <a:t>Softwarearchitecturen dokumentieren und kommunizieren – 3. Auflage</a:t>
            </a:r>
            <a:endParaRPr lang="de-DE"/>
          </a:p>
        </p:txBody>
      </p:sp>
      <p:cxnSp>
        <p:nvCxnSpPr>
          <p:cNvPr id="17" name="Straight Connector 16">
            <a:extLst>
              <a:ext uri="{FF2B5EF4-FFF2-40B4-BE49-F238E27FC236}">
                <a16:creationId xmlns:a16="http://schemas.microsoft.com/office/drawing/2014/main" id="{C2024BA6-C7F7-E497-7AEE-6FC6E3DB973A}"/>
              </a:ext>
            </a:extLst>
          </p:cNvPr>
          <p:cNvCxnSpPr>
            <a:cxnSpLocks/>
          </p:cNvCxnSpPr>
          <p:nvPr/>
        </p:nvCxnSpPr>
        <p:spPr>
          <a:xfrm flipV="1">
            <a:off x="2670351" y="2385848"/>
            <a:ext cx="2122366" cy="30655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861D1F1B-1065-51E2-06F2-8B60326E8724}"/>
              </a:ext>
            </a:extLst>
          </p:cNvPr>
          <p:cNvCxnSpPr>
            <a:cxnSpLocks/>
          </p:cNvCxnSpPr>
          <p:nvPr/>
        </p:nvCxnSpPr>
        <p:spPr>
          <a:xfrm>
            <a:off x="2670351" y="4451350"/>
            <a:ext cx="917399" cy="730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2572311-EA17-7FD5-ED43-C1EEB09607B6}"/>
              </a:ext>
            </a:extLst>
          </p:cNvPr>
          <p:cNvCxnSpPr>
            <a:cxnSpLocks/>
          </p:cNvCxnSpPr>
          <p:nvPr/>
        </p:nvCxnSpPr>
        <p:spPr>
          <a:xfrm>
            <a:off x="7391400" y="2406650"/>
            <a:ext cx="2229914" cy="6159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6D7CE9D-FDEB-97A8-00DD-39AAC42FF627}"/>
              </a:ext>
            </a:extLst>
          </p:cNvPr>
          <p:cNvCxnSpPr>
            <a:cxnSpLocks/>
          </p:cNvCxnSpPr>
          <p:nvPr/>
        </p:nvCxnSpPr>
        <p:spPr>
          <a:xfrm flipV="1">
            <a:off x="8604252" y="3429000"/>
            <a:ext cx="1017062" cy="175260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567431EF-7E5D-6EC9-EA6D-3104E343CAFC}"/>
              </a:ext>
            </a:extLst>
          </p:cNvPr>
          <p:cNvSpPr txBox="1"/>
          <p:nvPr/>
        </p:nvSpPr>
        <p:spPr>
          <a:xfrm>
            <a:off x="1066799" y="5476626"/>
            <a:ext cx="920830" cy="369332"/>
          </a:xfrm>
          <a:prstGeom prst="rect">
            <a:avLst/>
          </a:prstGeom>
          <a:noFill/>
        </p:spPr>
        <p:txBody>
          <a:bodyPr wrap="none" rtlCol="0">
            <a:spAutoFit/>
          </a:bodyPr>
          <a:lstStyle/>
          <a:p>
            <a:r>
              <a:rPr lang="en-US" dirty="0"/>
              <a:t>WAS…</a:t>
            </a:r>
            <a:endParaRPr lang="de-DE" dirty="0"/>
          </a:p>
        </p:txBody>
      </p:sp>
      <p:sp>
        <p:nvSpPr>
          <p:cNvPr id="8" name="TextBox 7">
            <a:extLst>
              <a:ext uri="{FF2B5EF4-FFF2-40B4-BE49-F238E27FC236}">
                <a16:creationId xmlns:a16="http://schemas.microsoft.com/office/drawing/2014/main" id="{0DA413FF-6BAA-172F-3E72-6EBE062E5CE1}"/>
              </a:ext>
            </a:extLst>
          </p:cNvPr>
          <p:cNvSpPr txBox="1"/>
          <p:nvPr/>
        </p:nvSpPr>
        <p:spPr>
          <a:xfrm>
            <a:off x="9621314" y="6321231"/>
            <a:ext cx="1764778" cy="369332"/>
          </a:xfrm>
          <a:prstGeom prst="rect">
            <a:avLst/>
          </a:prstGeom>
          <a:noFill/>
        </p:spPr>
        <p:txBody>
          <a:bodyPr wrap="none" rtlCol="0">
            <a:spAutoFit/>
          </a:bodyPr>
          <a:lstStyle/>
          <a:p>
            <a:r>
              <a:rPr lang="en-US" dirty="0"/>
              <a:t>WIE &amp; WARUM</a:t>
            </a:r>
            <a:endParaRPr lang="de-DE" dirty="0"/>
          </a:p>
        </p:txBody>
      </p:sp>
    </p:spTree>
    <p:extLst>
      <p:ext uri="{BB962C8B-B14F-4D97-AF65-F5344CB8AC3E}">
        <p14:creationId xmlns:p14="http://schemas.microsoft.com/office/powerpoint/2010/main" val="125676695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21B075-5716-4614-AA7A-71F29A4B719F}"/>
              </a:ext>
            </a:extLst>
          </p:cNvPr>
          <p:cNvSpPr>
            <a:spLocks noGrp="1"/>
          </p:cNvSpPr>
          <p:nvPr>
            <p:ph type="title"/>
          </p:nvPr>
        </p:nvSpPr>
        <p:spPr/>
        <p:txBody>
          <a:bodyPr/>
          <a:lstStyle/>
          <a:p>
            <a:r>
              <a:rPr lang="en-US" b="1" dirty="0"/>
              <a:t>6. </a:t>
            </a:r>
            <a:r>
              <a:rPr lang="de-DE" b="1" dirty="0"/>
              <a:t>Laufzeitsicht</a:t>
            </a:r>
            <a:endParaRPr lang="en-US" b="1" dirty="0"/>
          </a:p>
        </p:txBody>
      </p:sp>
      <p:sp>
        <p:nvSpPr>
          <p:cNvPr id="3" name="Content Placeholder 2">
            <a:extLst>
              <a:ext uri="{FF2B5EF4-FFF2-40B4-BE49-F238E27FC236}">
                <a16:creationId xmlns:a16="http://schemas.microsoft.com/office/drawing/2014/main" id="{E859E711-B330-4433-BF73-1A086F1FB0E5}"/>
              </a:ext>
            </a:extLst>
          </p:cNvPr>
          <p:cNvSpPr>
            <a:spLocks noGrp="1"/>
          </p:cNvSpPr>
          <p:nvPr>
            <p:ph idx="1"/>
          </p:nvPr>
        </p:nvSpPr>
        <p:spPr/>
        <p:txBody>
          <a:bodyPr/>
          <a:lstStyle/>
          <a:p>
            <a:r>
              <a:rPr lang="de-DE" b="0" i="0" dirty="0">
                <a:solidFill>
                  <a:srgbClr val="3D4144"/>
                </a:solidFill>
                <a:effectLst/>
                <a:latin typeface="-apple-system"/>
              </a:rPr>
              <a:t>Das Verhalten der Bausteine in Form von dynamischen Szenarien, die die wichtigsten Prozesse oder Features abdecken, Interaktionen an kritischen externen Schnittstellen oder “interessante” interne Abläufe und kritische Ausnahme- oder Fehlerfälle.</a:t>
            </a:r>
            <a:br>
              <a:rPr lang="de-DE" dirty="0"/>
            </a:br>
            <a:endParaRPr lang="en-US" dirty="0"/>
          </a:p>
        </p:txBody>
      </p:sp>
      <p:pic>
        <p:nvPicPr>
          <p:cNvPr id="4" name="Picture 3">
            <a:extLst>
              <a:ext uri="{FF2B5EF4-FFF2-40B4-BE49-F238E27FC236}">
                <a16:creationId xmlns:a16="http://schemas.microsoft.com/office/drawing/2014/main" id="{776D1B11-6897-483E-A7DC-44FFAB06415D}"/>
              </a:ext>
            </a:extLst>
          </p:cNvPr>
          <p:cNvPicPr>
            <a:picLocks noChangeAspect="1"/>
          </p:cNvPicPr>
          <p:nvPr/>
        </p:nvPicPr>
        <p:blipFill>
          <a:blip r:embed="rId2"/>
          <a:stretch>
            <a:fillRect/>
          </a:stretch>
        </p:blipFill>
        <p:spPr>
          <a:xfrm>
            <a:off x="4014497" y="3263475"/>
            <a:ext cx="4163006" cy="3048425"/>
          </a:xfrm>
          <a:prstGeom prst="rect">
            <a:avLst/>
          </a:prstGeom>
        </p:spPr>
      </p:pic>
      <p:sp>
        <p:nvSpPr>
          <p:cNvPr id="5" name="Rectangle: Rounded Corners 4">
            <a:hlinkClick r:id="rId3"/>
            <a:extLst>
              <a:ext uri="{FF2B5EF4-FFF2-40B4-BE49-F238E27FC236}">
                <a16:creationId xmlns:a16="http://schemas.microsoft.com/office/drawing/2014/main" id="{A365B45E-8E82-453E-8327-A0657C02515B}"/>
              </a:ext>
            </a:extLst>
          </p:cNvPr>
          <p:cNvSpPr/>
          <p:nvPr/>
        </p:nvSpPr>
        <p:spPr>
          <a:xfrm>
            <a:off x="9474200"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F8AFC819-619C-6859-FA57-279BE1AB2EFA}"/>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4"/>
              </a:rPr>
              <a:t>arc42.de</a:t>
            </a:r>
            <a:endParaRPr lang="de-DE" dirty="0"/>
          </a:p>
        </p:txBody>
      </p:sp>
    </p:spTree>
    <p:extLst>
      <p:ext uri="{BB962C8B-B14F-4D97-AF65-F5344CB8AC3E}">
        <p14:creationId xmlns:p14="http://schemas.microsoft.com/office/powerpoint/2010/main" val="32627879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7C7A3-2C4C-40C6-9911-F7CB9EAC7F92}"/>
              </a:ext>
            </a:extLst>
          </p:cNvPr>
          <p:cNvSpPr>
            <a:spLocks noGrp="1"/>
          </p:cNvSpPr>
          <p:nvPr>
            <p:ph type="title"/>
          </p:nvPr>
        </p:nvSpPr>
        <p:spPr/>
        <p:txBody>
          <a:bodyPr/>
          <a:lstStyle/>
          <a:p>
            <a:r>
              <a:rPr lang="en-US" b="1" dirty="0"/>
              <a:t>7. </a:t>
            </a:r>
            <a:r>
              <a:rPr lang="de-DE" b="1" dirty="0"/>
              <a:t>Verteilungssicht</a:t>
            </a:r>
            <a:endParaRPr lang="en-US" b="1" dirty="0"/>
          </a:p>
        </p:txBody>
      </p:sp>
      <p:sp>
        <p:nvSpPr>
          <p:cNvPr id="3" name="Content Placeholder 2">
            <a:extLst>
              <a:ext uri="{FF2B5EF4-FFF2-40B4-BE49-F238E27FC236}">
                <a16:creationId xmlns:a16="http://schemas.microsoft.com/office/drawing/2014/main" id="{19B2F5DF-ED14-4073-A6C6-AA17EB3E6A7E}"/>
              </a:ext>
            </a:extLst>
          </p:cNvPr>
          <p:cNvSpPr>
            <a:spLocks noGrp="1"/>
          </p:cNvSpPr>
          <p:nvPr>
            <p:ph idx="1"/>
          </p:nvPr>
        </p:nvSpPr>
        <p:spPr/>
        <p:txBody>
          <a:bodyPr/>
          <a:lstStyle/>
          <a:p>
            <a:pPr algn="l"/>
            <a:r>
              <a:rPr lang="de-DE" b="0" i="0" dirty="0">
                <a:solidFill>
                  <a:srgbClr val="3D4144"/>
                </a:solidFill>
                <a:effectLst/>
                <a:latin typeface="-apple-system"/>
              </a:rPr>
              <a:t>Technische Infrastruktur mit (echten oder virtuellen) Prozessoren, Systemtopologie, und die Abbildung der Software-Bausteine auf diese Infrastruktur.</a:t>
            </a:r>
          </a:p>
          <a:p>
            <a:pPr marL="0" indent="0">
              <a:buNone/>
            </a:pPr>
            <a:endParaRPr lang="en-US" dirty="0"/>
          </a:p>
        </p:txBody>
      </p:sp>
      <p:pic>
        <p:nvPicPr>
          <p:cNvPr id="4" name="Picture 3">
            <a:extLst>
              <a:ext uri="{FF2B5EF4-FFF2-40B4-BE49-F238E27FC236}">
                <a16:creationId xmlns:a16="http://schemas.microsoft.com/office/drawing/2014/main" id="{B55E27E1-5BAA-4B53-9D1B-8781D78CE8AA}"/>
              </a:ext>
            </a:extLst>
          </p:cNvPr>
          <p:cNvPicPr>
            <a:picLocks noChangeAspect="1"/>
          </p:cNvPicPr>
          <p:nvPr/>
        </p:nvPicPr>
        <p:blipFill>
          <a:blip r:embed="rId2"/>
          <a:stretch>
            <a:fillRect/>
          </a:stretch>
        </p:blipFill>
        <p:spPr>
          <a:xfrm>
            <a:off x="4569124" y="2798065"/>
            <a:ext cx="3053751" cy="3927189"/>
          </a:xfrm>
          <a:prstGeom prst="rect">
            <a:avLst/>
          </a:prstGeom>
        </p:spPr>
      </p:pic>
      <p:sp>
        <p:nvSpPr>
          <p:cNvPr id="5" name="Rectangle: Rounded Corners 4">
            <a:hlinkClick r:id="rId3"/>
            <a:extLst>
              <a:ext uri="{FF2B5EF4-FFF2-40B4-BE49-F238E27FC236}">
                <a16:creationId xmlns:a16="http://schemas.microsoft.com/office/drawing/2014/main" id="{B9613563-ECC1-43C2-90C0-AD221CA21FC4}"/>
              </a:ext>
            </a:extLst>
          </p:cNvPr>
          <p:cNvSpPr/>
          <p:nvPr/>
        </p:nvSpPr>
        <p:spPr>
          <a:xfrm>
            <a:off x="9507267" y="6242625"/>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74CC823A-7E37-EE54-D5D9-6EB717473B75}"/>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4"/>
              </a:rPr>
              <a:t>arc42.de</a:t>
            </a:r>
            <a:endParaRPr lang="de-DE" dirty="0"/>
          </a:p>
        </p:txBody>
      </p:sp>
    </p:spTree>
    <p:extLst>
      <p:ext uri="{BB962C8B-B14F-4D97-AF65-F5344CB8AC3E}">
        <p14:creationId xmlns:p14="http://schemas.microsoft.com/office/powerpoint/2010/main" val="42367927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A01A0A-32C9-4D67-ADC1-E44CE4EBE97B}"/>
              </a:ext>
            </a:extLst>
          </p:cNvPr>
          <p:cNvSpPr>
            <a:spLocks noGrp="1"/>
          </p:cNvSpPr>
          <p:nvPr>
            <p:ph type="title"/>
          </p:nvPr>
        </p:nvSpPr>
        <p:spPr>
          <a:xfrm>
            <a:off x="975255" y="280607"/>
            <a:ext cx="10058400" cy="1609344"/>
          </a:xfrm>
        </p:spPr>
        <p:txBody>
          <a:bodyPr/>
          <a:lstStyle/>
          <a:p>
            <a:r>
              <a:rPr lang="en-US" b="1" dirty="0"/>
              <a:t>8. </a:t>
            </a:r>
            <a:r>
              <a:rPr lang="de-DE" b="1" dirty="0"/>
              <a:t>Querschnittliche Konzepte</a:t>
            </a:r>
            <a:endParaRPr lang="en-US" b="1" dirty="0"/>
          </a:p>
        </p:txBody>
      </p:sp>
      <p:sp>
        <p:nvSpPr>
          <p:cNvPr id="3" name="Content Placeholder 2">
            <a:extLst>
              <a:ext uri="{FF2B5EF4-FFF2-40B4-BE49-F238E27FC236}">
                <a16:creationId xmlns:a16="http://schemas.microsoft.com/office/drawing/2014/main" id="{A7E79DA5-CC6C-4AC4-8676-848A34752403}"/>
              </a:ext>
            </a:extLst>
          </p:cNvPr>
          <p:cNvSpPr>
            <a:spLocks noGrp="1"/>
          </p:cNvSpPr>
          <p:nvPr>
            <p:ph idx="1"/>
          </p:nvPr>
        </p:nvSpPr>
        <p:spPr>
          <a:xfrm>
            <a:off x="838201" y="1825625"/>
            <a:ext cx="6235460" cy="4351338"/>
          </a:xfrm>
        </p:spPr>
        <p:txBody>
          <a:bodyPr/>
          <a:lstStyle/>
          <a:p>
            <a:r>
              <a:rPr lang="de-DE" b="0" i="0" dirty="0">
                <a:solidFill>
                  <a:srgbClr val="3D4144"/>
                </a:solidFill>
                <a:effectLst/>
                <a:latin typeface="-apple-system"/>
              </a:rPr>
              <a:t>Übergreifende, generelle Prinzipien und Lösungsansätze, die in vielen Teilen der Architektur einheitlich benutzt werden (→ </a:t>
            </a:r>
            <a:r>
              <a:rPr lang="de-DE" b="0" i="0" dirty="0" err="1">
                <a:solidFill>
                  <a:srgbClr val="3D4144"/>
                </a:solidFill>
                <a:effectLst/>
                <a:latin typeface="-apple-system"/>
              </a:rPr>
              <a:t>cross-cutting</a:t>
            </a:r>
            <a:r>
              <a:rPr lang="de-DE" b="0" i="0" dirty="0">
                <a:solidFill>
                  <a:srgbClr val="3D4144"/>
                </a:solidFill>
                <a:effectLst/>
                <a:latin typeface="-apple-system"/>
              </a:rPr>
              <a:t>). Konzepte beziehen sich oft auf </a:t>
            </a:r>
            <a:r>
              <a:rPr lang="de-DE" b="1" i="0" dirty="0">
                <a:solidFill>
                  <a:srgbClr val="3D4144"/>
                </a:solidFill>
                <a:effectLst/>
                <a:latin typeface="-apple-system"/>
              </a:rPr>
              <a:t>mehrere Bausteine</a:t>
            </a:r>
            <a:r>
              <a:rPr lang="de-DE" b="0" i="0" dirty="0">
                <a:solidFill>
                  <a:srgbClr val="3D4144"/>
                </a:solidFill>
                <a:effectLst/>
                <a:latin typeface="-apple-system"/>
              </a:rPr>
              <a:t>. Hier findet man Themen wie Domänenmodelle, Architekturmuster und -stile, Regeln zur Nutzung bestimmter </a:t>
            </a:r>
            <a:r>
              <a:rPr lang="de-DE" b="0" i="0" dirty="0" err="1">
                <a:solidFill>
                  <a:srgbClr val="3D4144"/>
                </a:solidFill>
                <a:effectLst/>
                <a:latin typeface="-apple-system"/>
              </a:rPr>
              <a:t>Technologiestacks</a:t>
            </a:r>
            <a:r>
              <a:rPr lang="de-DE" b="0" i="0" dirty="0">
                <a:solidFill>
                  <a:srgbClr val="3D4144"/>
                </a:solidFill>
                <a:effectLst/>
                <a:latin typeface="-apple-system"/>
              </a:rPr>
              <a:t>, etc.</a:t>
            </a:r>
            <a:endParaRPr lang="en-US" dirty="0"/>
          </a:p>
        </p:txBody>
      </p:sp>
      <p:pic>
        <p:nvPicPr>
          <p:cNvPr id="4" name="Picture 3">
            <a:extLst>
              <a:ext uri="{FF2B5EF4-FFF2-40B4-BE49-F238E27FC236}">
                <a16:creationId xmlns:a16="http://schemas.microsoft.com/office/drawing/2014/main" id="{5FC292E0-62BD-4B45-AAC0-147C9E725F00}"/>
              </a:ext>
            </a:extLst>
          </p:cNvPr>
          <p:cNvPicPr>
            <a:picLocks noChangeAspect="1"/>
          </p:cNvPicPr>
          <p:nvPr/>
        </p:nvPicPr>
        <p:blipFill>
          <a:blip r:embed="rId3"/>
          <a:stretch>
            <a:fillRect/>
          </a:stretch>
        </p:blipFill>
        <p:spPr>
          <a:xfrm>
            <a:off x="7073661" y="1690688"/>
            <a:ext cx="4410691" cy="3315163"/>
          </a:xfrm>
          <a:prstGeom prst="rect">
            <a:avLst/>
          </a:prstGeom>
        </p:spPr>
      </p:pic>
      <p:sp>
        <p:nvSpPr>
          <p:cNvPr id="5" name="Rectangle: Rounded Corners 4">
            <a:hlinkClick r:id="rId4"/>
            <a:extLst>
              <a:ext uri="{FF2B5EF4-FFF2-40B4-BE49-F238E27FC236}">
                <a16:creationId xmlns:a16="http://schemas.microsoft.com/office/drawing/2014/main" id="{9B2DFF14-0D13-4DE6-84A3-E63107430B07}"/>
              </a:ext>
            </a:extLst>
          </p:cNvPr>
          <p:cNvSpPr/>
          <p:nvPr/>
        </p:nvSpPr>
        <p:spPr>
          <a:xfrm>
            <a:off x="9553576" y="6216670"/>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2B661396-0252-11BB-A485-29F894193982}"/>
              </a:ext>
            </a:extLst>
          </p:cNvPr>
          <p:cNvSpPr txBox="1"/>
          <p:nvPr/>
        </p:nvSpPr>
        <p:spPr>
          <a:xfrm>
            <a:off x="1069848" y="3728939"/>
            <a:ext cx="5704960" cy="2308324"/>
          </a:xfrm>
          <a:prstGeom prst="rect">
            <a:avLst/>
          </a:prstGeom>
          <a:noFill/>
        </p:spPr>
        <p:txBody>
          <a:bodyPr wrap="none" rtlCol="0">
            <a:spAutoFit/>
          </a:bodyPr>
          <a:lstStyle/>
          <a:p>
            <a:r>
              <a:rPr lang="en-US" dirty="0"/>
              <a:t>Tipp:</a:t>
            </a:r>
          </a:p>
          <a:p>
            <a:pPr marL="285750" indent="-285750">
              <a:buFont typeface="Arial" panose="020B0604020202020204" pitchFamily="34" charset="0"/>
              <a:buChar char="•"/>
            </a:pPr>
            <a:r>
              <a:rPr lang="en-US" dirty="0" err="1"/>
              <a:t>Konzepte</a:t>
            </a:r>
            <a:r>
              <a:rPr lang="en-US" dirty="0"/>
              <a:t> </a:t>
            </a:r>
            <a:r>
              <a:rPr lang="en-US" dirty="0" err="1"/>
              <a:t>ruhig</a:t>
            </a:r>
            <a:r>
              <a:rPr lang="en-US" dirty="0"/>
              <a:t> in </a:t>
            </a:r>
            <a:r>
              <a:rPr lang="en-US" dirty="0" err="1"/>
              <a:t>ein</a:t>
            </a:r>
            <a:r>
              <a:rPr lang="en-US" dirty="0"/>
              <a:t> </a:t>
            </a:r>
            <a:r>
              <a:rPr lang="en-US" dirty="0" err="1"/>
              <a:t>eigenes</a:t>
            </a:r>
            <a:r>
              <a:rPr lang="en-US" dirty="0"/>
              <a:t> </a:t>
            </a:r>
            <a:r>
              <a:rPr lang="en-US" dirty="0" err="1"/>
              <a:t>Dokument</a:t>
            </a:r>
            <a:r>
              <a:rPr lang="en-US" dirty="0"/>
              <a:t> </a:t>
            </a:r>
            <a:r>
              <a:rPr lang="en-US" dirty="0" err="1"/>
              <a:t>packen</a:t>
            </a:r>
            <a:r>
              <a:rPr lang="en-US" dirty="0"/>
              <a:t>.</a:t>
            </a:r>
          </a:p>
          <a:p>
            <a:pPr marL="285750" indent="-285750">
              <a:buFont typeface="Arial" panose="020B0604020202020204" pitchFamily="34" charset="0"/>
              <a:buChar char="•"/>
            </a:pPr>
            <a:r>
              <a:rPr lang="en-US" dirty="0" err="1"/>
              <a:t>Empfohlene</a:t>
            </a:r>
            <a:r>
              <a:rPr lang="en-US" dirty="0"/>
              <a:t> </a:t>
            </a:r>
            <a:r>
              <a:rPr lang="en-US" dirty="0" err="1"/>
              <a:t>Hauptüberschriften</a:t>
            </a:r>
            <a:r>
              <a:rPr lang="en-US" dirty="0"/>
              <a:t> </a:t>
            </a:r>
            <a:r>
              <a:rPr lang="en-US" dirty="0" err="1"/>
              <a:t>im</a:t>
            </a:r>
            <a:r>
              <a:rPr lang="en-US" dirty="0"/>
              <a:t> </a:t>
            </a:r>
            <a:r>
              <a:rPr lang="en-US" dirty="0" err="1"/>
              <a:t>Konzept</a:t>
            </a:r>
            <a:endParaRPr lang="en-US" dirty="0"/>
          </a:p>
          <a:p>
            <a:pPr marL="742950" lvl="1" indent="-285750">
              <a:buFont typeface="Arial" panose="020B0604020202020204" pitchFamily="34" charset="0"/>
              <a:buChar char="•"/>
            </a:pPr>
            <a:r>
              <a:rPr lang="en-US" dirty="0" err="1"/>
              <a:t>Aufgabenstellung</a:t>
            </a:r>
            <a:endParaRPr lang="en-US" dirty="0"/>
          </a:p>
          <a:p>
            <a:pPr marL="742950" lvl="1" indent="-285750">
              <a:buFont typeface="Arial" panose="020B0604020202020204" pitchFamily="34" charset="0"/>
              <a:buChar char="•"/>
            </a:pPr>
            <a:r>
              <a:rPr lang="en-US" dirty="0"/>
              <a:t>Lösung</a:t>
            </a:r>
          </a:p>
          <a:p>
            <a:pPr marL="742950" lvl="1" indent="-285750">
              <a:buFont typeface="Arial" panose="020B0604020202020204" pitchFamily="34" charset="0"/>
              <a:buChar char="•"/>
            </a:pPr>
            <a:r>
              <a:rPr lang="en-US" dirty="0" err="1"/>
              <a:t>Anwendung</a:t>
            </a:r>
            <a:endParaRPr lang="en-US" dirty="0"/>
          </a:p>
          <a:p>
            <a:pPr marL="742950" lvl="1" indent="-285750">
              <a:buFont typeface="Arial" panose="020B0604020202020204" pitchFamily="34" charset="0"/>
              <a:buChar char="•"/>
            </a:pPr>
            <a:r>
              <a:rPr lang="en-US" dirty="0" err="1"/>
              <a:t>Ausblick</a:t>
            </a:r>
            <a:endParaRPr lang="en-US" dirty="0"/>
          </a:p>
          <a:p>
            <a:pPr marL="742950" lvl="1" indent="-285750">
              <a:buFont typeface="Arial" panose="020B0604020202020204" pitchFamily="34" charset="0"/>
              <a:buChar char="•"/>
            </a:pPr>
            <a:endParaRPr lang="de-DE" dirty="0"/>
          </a:p>
        </p:txBody>
      </p:sp>
      <p:sp>
        <p:nvSpPr>
          <p:cNvPr id="7" name="TextBox 6">
            <a:extLst>
              <a:ext uri="{FF2B5EF4-FFF2-40B4-BE49-F238E27FC236}">
                <a16:creationId xmlns:a16="http://schemas.microsoft.com/office/drawing/2014/main" id="{2C39792F-0A63-EA25-23F7-0CA94DD2FBDB}"/>
              </a:ext>
            </a:extLst>
          </p:cNvPr>
          <p:cNvSpPr txBox="1"/>
          <p:nvPr/>
        </p:nvSpPr>
        <p:spPr>
          <a:xfrm>
            <a:off x="238125" y="6076982"/>
            <a:ext cx="1890646" cy="369332"/>
          </a:xfrm>
          <a:prstGeom prst="rect">
            <a:avLst/>
          </a:prstGeom>
          <a:noFill/>
        </p:spPr>
        <p:txBody>
          <a:bodyPr wrap="none" rtlCol="0">
            <a:spAutoFit/>
          </a:bodyPr>
          <a:lstStyle/>
          <a:p>
            <a:r>
              <a:rPr lang="en-GB" dirty="0"/>
              <a:t>Quelle:</a:t>
            </a:r>
            <a:r>
              <a:rPr lang="en-GB" dirty="0">
                <a:hlinkClick r:id="rId5"/>
              </a:rPr>
              <a:t>arc42.de</a:t>
            </a:r>
            <a:endParaRPr lang="de-DE" dirty="0"/>
          </a:p>
        </p:txBody>
      </p:sp>
      <p:sp>
        <p:nvSpPr>
          <p:cNvPr id="8" name="TextBox 7">
            <a:extLst>
              <a:ext uri="{FF2B5EF4-FFF2-40B4-BE49-F238E27FC236}">
                <a16:creationId xmlns:a16="http://schemas.microsoft.com/office/drawing/2014/main" id="{5469E521-B3B2-77D7-1FBA-378A81E5C5C2}"/>
              </a:ext>
            </a:extLst>
          </p:cNvPr>
          <p:cNvSpPr txBox="1"/>
          <p:nvPr/>
        </p:nvSpPr>
        <p:spPr>
          <a:xfrm>
            <a:off x="238125" y="6373367"/>
            <a:ext cx="6096000" cy="369332"/>
          </a:xfrm>
          <a:prstGeom prst="rect">
            <a:avLst/>
          </a:prstGeom>
          <a:noFill/>
        </p:spPr>
        <p:txBody>
          <a:bodyPr wrap="square">
            <a:spAutoFit/>
          </a:bodyPr>
          <a:lstStyle/>
          <a:p>
            <a:r>
              <a:rPr lang="en-GB" dirty="0"/>
              <a:t>Quelle: </a:t>
            </a:r>
            <a:r>
              <a:rPr lang="en-GB" dirty="0">
                <a:hlinkClick r:id="rId6"/>
              </a:rPr>
              <a:t>Software </a:t>
            </a:r>
            <a:r>
              <a:rPr lang="en-GB" dirty="0" err="1">
                <a:hlinkClick r:id="rId6"/>
              </a:rPr>
              <a:t>Architektur</a:t>
            </a:r>
            <a:r>
              <a:rPr lang="en-GB" dirty="0">
                <a:hlinkClick r:id="rId6"/>
              </a:rPr>
              <a:t> </a:t>
            </a:r>
            <a:r>
              <a:rPr lang="en-GB" dirty="0" err="1">
                <a:hlinkClick r:id="rId6"/>
              </a:rPr>
              <a:t>Dokumentation</a:t>
            </a:r>
            <a:endParaRPr lang="de-DE" dirty="0"/>
          </a:p>
        </p:txBody>
      </p:sp>
    </p:spTree>
    <p:extLst>
      <p:ext uri="{BB962C8B-B14F-4D97-AF65-F5344CB8AC3E}">
        <p14:creationId xmlns:p14="http://schemas.microsoft.com/office/powerpoint/2010/main" val="22607960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8AE6C66-667D-B443-FA62-B01C5853B16A}"/>
              </a:ext>
            </a:extLst>
          </p:cNvPr>
          <p:cNvSpPr>
            <a:spLocks noGrp="1"/>
          </p:cNvSpPr>
          <p:nvPr>
            <p:ph type="title"/>
          </p:nvPr>
        </p:nvSpPr>
        <p:spPr/>
        <p:txBody>
          <a:bodyPr/>
          <a:lstStyle/>
          <a:p>
            <a:r>
              <a:rPr lang="en-US" dirty="0"/>
              <a:t>…Ein </a:t>
            </a:r>
            <a:r>
              <a:rPr lang="en-US" dirty="0" err="1"/>
              <a:t>Beispiel</a:t>
            </a:r>
            <a:endParaRPr lang="de-DE" dirty="0"/>
          </a:p>
        </p:txBody>
      </p:sp>
      <p:pic>
        <p:nvPicPr>
          <p:cNvPr id="6" name="Picture 5">
            <a:extLst>
              <a:ext uri="{FF2B5EF4-FFF2-40B4-BE49-F238E27FC236}">
                <a16:creationId xmlns:a16="http://schemas.microsoft.com/office/drawing/2014/main" id="{7F1E3421-7312-6E73-E221-DD836457B533}"/>
              </a:ext>
            </a:extLst>
          </p:cNvPr>
          <p:cNvPicPr>
            <a:picLocks noChangeAspect="1"/>
          </p:cNvPicPr>
          <p:nvPr/>
        </p:nvPicPr>
        <p:blipFill>
          <a:blip r:embed="rId2"/>
          <a:stretch>
            <a:fillRect/>
          </a:stretch>
        </p:blipFill>
        <p:spPr>
          <a:xfrm>
            <a:off x="7017298" y="425302"/>
            <a:ext cx="4345218" cy="5948065"/>
          </a:xfrm>
          <a:prstGeom prst="rect">
            <a:avLst/>
          </a:prstGeom>
        </p:spPr>
      </p:pic>
      <p:sp>
        <p:nvSpPr>
          <p:cNvPr id="7" name="TextBox 6">
            <a:extLst>
              <a:ext uri="{FF2B5EF4-FFF2-40B4-BE49-F238E27FC236}">
                <a16:creationId xmlns:a16="http://schemas.microsoft.com/office/drawing/2014/main" id="{38F66E43-D937-8D8F-C5EF-231FA766AF94}"/>
              </a:ext>
            </a:extLst>
          </p:cNvPr>
          <p:cNvSpPr txBox="1"/>
          <p:nvPr/>
        </p:nvSpPr>
        <p:spPr>
          <a:xfrm>
            <a:off x="238125" y="6373367"/>
            <a:ext cx="6096000" cy="369332"/>
          </a:xfrm>
          <a:prstGeom prst="rect">
            <a:avLst/>
          </a:prstGeom>
          <a:noFill/>
        </p:spPr>
        <p:txBody>
          <a:bodyPr wrap="square">
            <a:spAutoFit/>
          </a:bodyPr>
          <a:lstStyle/>
          <a:p>
            <a:r>
              <a:rPr lang="en-GB" dirty="0"/>
              <a:t>Quelle: </a:t>
            </a:r>
            <a:r>
              <a:rPr lang="en-GB" dirty="0">
                <a:hlinkClick r:id="rId3"/>
              </a:rPr>
              <a:t>Software </a:t>
            </a:r>
            <a:r>
              <a:rPr lang="en-GB" dirty="0" err="1">
                <a:hlinkClick r:id="rId3"/>
              </a:rPr>
              <a:t>Architektur</a:t>
            </a:r>
            <a:r>
              <a:rPr lang="en-GB" dirty="0">
                <a:hlinkClick r:id="rId3"/>
              </a:rPr>
              <a:t> </a:t>
            </a:r>
            <a:r>
              <a:rPr lang="en-GB" dirty="0" err="1">
                <a:hlinkClick r:id="rId3"/>
              </a:rPr>
              <a:t>Dokumentation</a:t>
            </a:r>
            <a:endParaRPr lang="de-DE" dirty="0"/>
          </a:p>
        </p:txBody>
      </p:sp>
      <p:sp>
        <p:nvSpPr>
          <p:cNvPr id="3" name="TextBox 2">
            <a:extLst>
              <a:ext uri="{FF2B5EF4-FFF2-40B4-BE49-F238E27FC236}">
                <a16:creationId xmlns:a16="http://schemas.microsoft.com/office/drawing/2014/main" id="{4F95734E-DE3A-BF85-0FF9-6CD8E7161651}"/>
              </a:ext>
            </a:extLst>
          </p:cNvPr>
          <p:cNvSpPr txBox="1"/>
          <p:nvPr/>
        </p:nvSpPr>
        <p:spPr>
          <a:xfrm>
            <a:off x="1069848" y="3728939"/>
            <a:ext cx="5704960" cy="2308324"/>
          </a:xfrm>
          <a:prstGeom prst="rect">
            <a:avLst/>
          </a:prstGeom>
          <a:noFill/>
        </p:spPr>
        <p:txBody>
          <a:bodyPr wrap="none" rtlCol="0">
            <a:spAutoFit/>
          </a:bodyPr>
          <a:lstStyle/>
          <a:p>
            <a:r>
              <a:rPr lang="en-US" dirty="0"/>
              <a:t>Tipp:</a:t>
            </a:r>
          </a:p>
          <a:p>
            <a:pPr marL="285750" indent="-285750">
              <a:buFont typeface="Arial" panose="020B0604020202020204" pitchFamily="34" charset="0"/>
              <a:buChar char="•"/>
            </a:pPr>
            <a:r>
              <a:rPr lang="en-US" dirty="0" err="1"/>
              <a:t>Konzepte</a:t>
            </a:r>
            <a:r>
              <a:rPr lang="en-US" dirty="0"/>
              <a:t> </a:t>
            </a:r>
            <a:r>
              <a:rPr lang="en-US" dirty="0" err="1"/>
              <a:t>ruhig</a:t>
            </a:r>
            <a:r>
              <a:rPr lang="en-US" dirty="0"/>
              <a:t> in </a:t>
            </a:r>
            <a:r>
              <a:rPr lang="en-US" dirty="0" err="1"/>
              <a:t>ein</a:t>
            </a:r>
            <a:r>
              <a:rPr lang="en-US" dirty="0"/>
              <a:t> </a:t>
            </a:r>
            <a:r>
              <a:rPr lang="en-US" dirty="0" err="1"/>
              <a:t>eigenes</a:t>
            </a:r>
            <a:r>
              <a:rPr lang="en-US" dirty="0"/>
              <a:t> </a:t>
            </a:r>
            <a:r>
              <a:rPr lang="en-US" dirty="0" err="1"/>
              <a:t>Dokument</a:t>
            </a:r>
            <a:r>
              <a:rPr lang="en-US" dirty="0"/>
              <a:t> </a:t>
            </a:r>
            <a:r>
              <a:rPr lang="en-US" dirty="0" err="1"/>
              <a:t>packen</a:t>
            </a:r>
            <a:r>
              <a:rPr lang="en-US" dirty="0"/>
              <a:t>.</a:t>
            </a:r>
          </a:p>
          <a:p>
            <a:pPr marL="285750" indent="-285750">
              <a:buFont typeface="Arial" panose="020B0604020202020204" pitchFamily="34" charset="0"/>
              <a:buChar char="•"/>
            </a:pPr>
            <a:r>
              <a:rPr lang="en-US" dirty="0" err="1"/>
              <a:t>Empfohlene</a:t>
            </a:r>
            <a:r>
              <a:rPr lang="en-US" dirty="0"/>
              <a:t> </a:t>
            </a:r>
            <a:r>
              <a:rPr lang="en-US" dirty="0" err="1"/>
              <a:t>Hauptüberschriften</a:t>
            </a:r>
            <a:r>
              <a:rPr lang="en-US" dirty="0"/>
              <a:t> </a:t>
            </a:r>
            <a:r>
              <a:rPr lang="en-US" dirty="0" err="1"/>
              <a:t>im</a:t>
            </a:r>
            <a:r>
              <a:rPr lang="en-US" dirty="0"/>
              <a:t> </a:t>
            </a:r>
            <a:r>
              <a:rPr lang="en-US" dirty="0" err="1"/>
              <a:t>Konzept</a:t>
            </a:r>
            <a:endParaRPr lang="en-US" dirty="0"/>
          </a:p>
          <a:p>
            <a:pPr marL="742950" lvl="1" indent="-285750">
              <a:buFont typeface="Arial" panose="020B0604020202020204" pitchFamily="34" charset="0"/>
              <a:buChar char="•"/>
            </a:pPr>
            <a:r>
              <a:rPr lang="en-US" dirty="0" err="1"/>
              <a:t>Aufgabenstellung</a:t>
            </a:r>
            <a:endParaRPr lang="en-US" dirty="0"/>
          </a:p>
          <a:p>
            <a:pPr marL="742950" lvl="1" indent="-285750">
              <a:buFont typeface="Arial" panose="020B0604020202020204" pitchFamily="34" charset="0"/>
              <a:buChar char="•"/>
            </a:pPr>
            <a:r>
              <a:rPr lang="en-US" dirty="0"/>
              <a:t>Lösung</a:t>
            </a:r>
          </a:p>
          <a:p>
            <a:pPr marL="742950" lvl="1" indent="-285750">
              <a:buFont typeface="Arial" panose="020B0604020202020204" pitchFamily="34" charset="0"/>
              <a:buChar char="•"/>
            </a:pPr>
            <a:r>
              <a:rPr lang="en-US" dirty="0" err="1"/>
              <a:t>Anwendung</a:t>
            </a:r>
            <a:endParaRPr lang="en-US" dirty="0"/>
          </a:p>
          <a:p>
            <a:pPr marL="742950" lvl="1" indent="-285750">
              <a:buFont typeface="Arial" panose="020B0604020202020204" pitchFamily="34" charset="0"/>
              <a:buChar char="•"/>
            </a:pPr>
            <a:r>
              <a:rPr lang="en-US" dirty="0" err="1"/>
              <a:t>Ausblick</a:t>
            </a:r>
            <a:endParaRPr lang="en-US" dirty="0"/>
          </a:p>
          <a:p>
            <a:pPr marL="742950" lvl="1" indent="-285750">
              <a:buFont typeface="Arial" panose="020B0604020202020204" pitchFamily="34" charset="0"/>
              <a:buChar char="•"/>
            </a:pPr>
            <a:endParaRPr lang="de-DE" dirty="0"/>
          </a:p>
        </p:txBody>
      </p:sp>
    </p:spTree>
    <p:extLst>
      <p:ext uri="{BB962C8B-B14F-4D97-AF65-F5344CB8AC3E}">
        <p14:creationId xmlns:p14="http://schemas.microsoft.com/office/powerpoint/2010/main" val="13479973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EDBE4E-54CC-43B3-A05B-33287DA5E3DD}"/>
              </a:ext>
            </a:extLst>
          </p:cNvPr>
          <p:cNvSpPr>
            <a:spLocks noGrp="1"/>
          </p:cNvSpPr>
          <p:nvPr>
            <p:ph type="title"/>
          </p:nvPr>
        </p:nvSpPr>
        <p:spPr>
          <a:xfrm>
            <a:off x="1069848" y="484632"/>
            <a:ext cx="10341102" cy="1609344"/>
          </a:xfrm>
        </p:spPr>
        <p:txBody>
          <a:bodyPr>
            <a:normAutofit/>
          </a:bodyPr>
          <a:lstStyle/>
          <a:p>
            <a:r>
              <a:rPr lang="en-US" b="1" dirty="0"/>
              <a:t>9. </a:t>
            </a:r>
            <a:r>
              <a:rPr lang="de-DE" b="1" dirty="0"/>
              <a:t>Architekturentscheidungen</a:t>
            </a:r>
            <a:endParaRPr lang="en-US" b="1" dirty="0"/>
          </a:p>
        </p:txBody>
      </p:sp>
      <p:sp>
        <p:nvSpPr>
          <p:cNvPr id="3" name="Content Placeholder 2">
            <a:extLst>
              <a:ext uri="{FF2B5EF4-FFF2-40B4-BE49-F238E27FC236}">
                <a16:creationId xmlns:a16="http://schemas.microsoft.com/office/drawing/2014/main" id="{95AEEF84-3DD2-480D-B87E-1823705C4016}"/>
              </a:ext>
            </a:extLst>
          </p:cNvPr>
          <p:cNvSpPr>
            <a:spLocks noGrp="1"/>
          </p:cNvSpPr>
          <p:nvPr>
            <p:ph idx="1"/>
          </p:nvPr>
        </p:nvSpPr>
        <p:spPr/>
        <p:txBody>
          <a:bodyPr>
            <a:normAutofit/>
          </a:bodyPr>
          <a:lstStyle/>
          <a:p>
            <a:r>
              <a:rPr lang="de-DE" b="0" i="0" dirty="0">
                <a:solidFill>
                  <a:srgbClr val="3D4144"/>
                </a:solidFill>
                <a:effectLst/>
                <a:latin typeface="-apple-system"/>
              </a:rPr>
              <a:t>Wichtige, teure oder kritische oder riskante Architekturentscheidungen, die zentrale Bedeutung für das Gesamtsystem haben, mit Begründungen für diese Entscheidungen.</a:t>
            </a:r>
            <a:br>
              <a:rPr lang="en-US" dirty="0"/>
            </a:br>
            <a:br>
              <a:rPr lang="en-US" dirty="0"/>
            </a:br>
            <a:br>
              <a:rPr lang="en-US" dirty="0"/>
            </a:br>
            <a:br>
              <a:rPr lang="en-US" dirty="0"/>
            </a:br>
            <a:br>
              <a:rPr lang="en-US" dirty="0"/>
            </a:br>
            <a:br>
              <a:rPr lang="en-US" dirty="0"/>
            </a:br>
            <a:endParaRPr lang="en-US" dirty="0"/>
          </a:p>
          <a:p>
            <a:r>
              <a:rPr lang="de-DE" b="1" i="0" dirty="0">
                <a:effectLst/>
                <a:latin typeface="-apple-system"/>
              </a:rPr>
              <a:t>„ADR“ kommt woh</a:t>
            </a:r>
            <a:r>
              <a:rPr lang="de-DE" b="1" dirty="0">
                <a:latin typeface="-apple-system"/>
              </a:rPr>
              <a:t>l initial von </a:t>
            </a:r>
            <a:r>
              <a:rPr lang="de-DE" b="1" i="0" dirty="0">
                <a:effectLst/>
                <a:latin typeface="-apple-system"/>
              </a:rPr>
              <a:t>Michael </a:t>
            </a:r>
            <a:r>
              <a:rPr lang="de-DE" b="1" i="0" dirty="0" err="1">
                <a:effectLst/>
                <a:latin typeface="-apple-system"/>
              </a:rPr>
              <a:t>Nygard</a:t>
            </a:r>
            <a:r>
              <a:rPr lang="de-DE" b="1" i="0" dirty="0">
                <a:effectLst/>
                <a:latin typeface="-apple-system"/>
              </a:rPr>
              <a:t> </a:t>
            </a:r>
          </a:p>
          <a:p>
            <a:r>
              <a:rPr lang="de-DE" b="1" dirty="0">
                <a:latin typeface="-apple-system"/>
                <a:hlinkClick r:id="rId2">
                  <a:extLst>
                    <a:ext uri="{A12FA001-AC4F-418D-AE19-62706E023703}">
                      <ahyp:hlinkClr xmlns:ahyp="http://schemas.microsoft.com/office/drawing/2018/hyperlinkcolor" val="tx"/>
                    </a:ext>
                  </a:extLst>
                </a:hlinkClick>
              </a:rPr>
              <a:t>Architecture </a:t>
            </a:r>
            <a:r>
              <a:rPr lang="de-DE" b="1" dirty="0" err="1">
                <a:latin typeface="-apple-system"/>
                <a:hlinkClick r:id="rId2">
                  <a:extLst>
                    <a:ext uri="{A12FA001-AC4F-418D-AE19-62706E023703}">
                      <ahyp:hlinkClr xmlns:ahyp="http://schemas.microsoft.com/office/drawing/2018/hyperlinkcolor" val="tx"/>
                    </a:ext>
                  </a:extLst>
                </a:hlinkClick>
              </a:rPr>
              <a:t>decision</a:t>
            </a:r>
            <a:r>
              <a:rPr lang="de-DE" b="1" dirty="0">
                <a:latin typeface="-apple-system"/>
                <a:hlinkClick r:id="rId2">
                  <a:extLst>
                    <a:ext uri="{A12FA001-AC4F-418D-AE19-62706E023703}">
                      <ahyp:hlinkClr xmlns:ahyp="http://schemas.microsoft.com/office/drawing/2018/hyperlinkcolor" val="tx"/>
                    </a:ext>
                  </a:extLst>
                </a:hlinkClick>
              </a:rPr>
              <a:t> </a:t>
            </a:r>
            <a:r>
              <a:rPr lang="de-DE" b="1" dirty="0" err="1">
                <a:latin typeface="-apple-system"/>
                <a:hlinkClick r:id="rId2">
                  <a:extLst>
                    <a:ext uri="{A12FA001-AC4F-418D-AE19-62706E023703}">
                      <ahyp:hlinkClr xmlns:ahyp="http://schemas.microsoft.com/office/drawing/2018/hyperlinkcolor" val="tx"/>
                    </a:ext>
                  </a:extLst>
                </a:hlinkClick>
              </a:rPr>
              <a:t>record</a:t>
            </a:r>
            <a:r>
              <a:rPr lang="de-DE" b="1" dirty="0">
                <a:latin typeface="-apple-system"/>
                <a:hlinkClick r:id="rId2">
                  <a:extLst>
                    <a:ext uri="{A12FA001-AC4F-418D-AE19-62706E023703}">
                      <ahyp:hlinkClr xmlns:ahyp="http://schemas.microsoft.com/office/drawing/2018/hyperlinkcolor" val="tx"/>
                    </a:ext>
                  </a:extLst>
                </a:hlinkClick>
              </a:rPr>
              <a:t> (ADR)</a:t>
            </a:r>
            <a:endParaRPr lang="de-DE" b="1" dirty="0">
              <a:latin typeface="-apple-system"/>
            </a:endParaRPr>
          </a:p>
          <a:p>
            <a:endParaRPr lang="de-DE" b="1" i="0" dirty="0">
              <a:effectLst/>
              <a:latin typeface="-apple-system"/>
            </a:endParaRPr>
          </a:p>
          <a:p>
            <a:pPr marL="0" indent="0">
              <a:buNone/>
            </a:pPr>
            <a:endParaRPr lang="en-US" dirty="0"/>
          </a:p>
        </p:txBody>
      </p:sp>
      <p:pic>
        <p:nvPicPr>
          <p:cNvPr id="4" name="Picture 3">
            <a:extLst>
              <a:ext uri="{FF2B5EF4-FFF2-40B4-BE49-F238E27FC236}">
                <a16:creationId xmlns:a16="http://schemas.microsoft.com/office/drawing/2014/main" id="{DF82A1F5-B98C-4F6A-9410-3C9749E0404F}"/>
              </a:ext>
            </a:extLst>
          </p:cNvPr>
          <p:cNvPicPr>
            <a:picLocks noChangeAspect="1"/>
          </p:cNvPicPr>
          <p:nvPr/>
        </p:nvPicPr>
        <p:blipFill>
          <a:blip r:embed="rId3"/>
          <a:stretch>
            <a:fillRect/>
          </a:stretch>
        </p:blipFill>
        <p:spPr>
          <a:xfrm>
            <a:off x="6975196" y="2753298"/>
            <a:ext cx="4001058" cy="3162741"/>
          </a:xfrm>
          <a:prstGeom prst="rect">
            <a:avLst/>
          </a:prstGeom>
        </p:spPr>
      </p:pic>
      <p:sp>
        <p:nvSpPr>
          <p:cNvPr id="5" name="Rectangle: Rounded Corners 4">
            <a:hlinkClick r:id="rId4"/>
            <a:extLst>
              <a:ext uri="{FF2B5EF4-FFF2-40B4-BE49-F238E27FC236}">
                <a16:creationId xmlns:a16="http://schemas.microsoft.com/office/drawing/2014/main" id="{5A4ED3B5-5240-4EDE-ACA4-6C083FC69A5E}"/>
              </a:ext>
            </a:extLst>
          </p:cNvPr>
          <p:cNvSpPr/>
          <p:nvPr/>
        </p:nvSpPr>
        <p:spPr>
          <a:xfrm>
            <a:off x="9550498" y="6172200"/>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Mehr dazu</a:t>
            </a:r>
            <a:endParaRPr lang="en-US" dirty="0"/>
          </a:p>
        </p:txBody>
      </p:sp>
      <p:sp>
        <p:nvSpPr>
          <p:cNvPr id="6" name="TextBox 5">
            <a:extLst>
              <a:ext uri="{FF2B5EF4-FFF2-40B4-BE49-F238E27FC236}">
                <a16:creationId xmlns:a16="http://schemas.microsoft.com/office/drawing/2014/main" id="{43DFC929-3952-E84C-51E0-15AD6B2710A3}"/>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5"/>
              </a:rPr>
              <a:t>arc42.de</a:t>
            </a:r>
            <a:endParaRPr lang="de-DE" dirty="0"/>
          </a:p>
        </p:txBody>
      </p:sp>
    </p:spTree>
    <p:extLst>
      <p:ext uri="{BB962C8B-B14F-4D97-AF65-F5344CB8AC3E}">
        <p14:creationId xmlns:p14="http://schemas.microsoft.com/office/powerpoint/2010/main" val="415135802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65454-AB23-BEEE-678D-4B1F791CE95D}"/>
              </a:ext>
            </a:extLst>
          </p:cNvPr>
          <p:cNvSpPr>
            <a:spLocks noGrp="1"/>
          </p:cNvSpPr>
          <p:nvPr>
            <p:ph type="title"/>
          </p:nvPr>
        </p:nvSpPr>
        <p:spPr/>
        <p:txBody>
          <a:bodyPr/>
          <a:lstStyle/>
          <a:p>
            <a:r>
              <a:rPr lang="en-GB" dirty="0"/>
              <a:t>Ein Template von Stefan </a:t>
            </a:r>
            <a:r>
              <a:rPr lang="en-GB" dirty="0" err="1"/>
              <a:t>ZöRner</a:t>
            </a:r>
            <a:endParaRPr lang="de-DE" dirty="0"/>
          </a:p>
        </p:txBody>
      </p:sp>
      <p:sp>
        <p:nvSpPr>
          <p:cNvPr id="7" name="TextBox 6">
            <a:extLst>
              <a:ext uri="{FF2B5EF4-FFF2-40B4-BE49-F238E27FC236}">
                <a16:creationId xmlns:a16="http://schemas.microsoft.com/office/drawing/2014/main" id="{8F1AA53D-BCEC-D7B1-5613-02894BB0881E}"/>
              </a:ext>
            </a:extLst>
          </p:cNvPr>
          <p:cNvSpPr txBox="1"/>
          <p:nvPr/>
        </p:nvSpPr>
        <p:spPr>
          <a:xfrm>
            <a:off x="238125" y="6373367"/>
            <a:ext cx="6096000" cy="369332"/>
          </a:xfrm>
          <a:prstGeom prst="rect">
            <a:avLst/>
          </a:prstGeom>
          <a:noFill/>
        </p:spPr>
        <p:txBody>
          <a:bodyPr wrap="square">
            <a:spAutoFit/>
          </a:bodyPr>
          <a:lstStyle/>
          <a:p>
            <a:r>
              <a:rPr lang="en-GB" dirty="0"/>
              <a:t>Quelle: </a:t>
            </a:r>
            <a:r>
              <a:rPr lang="en-GB" dirty="0">
                <a:hlinkClick r:id="rId2"/>
              </a:rPr>
              <a:t>Software </a:t>
            </a:r>
            <a:r>
              <a:rPr lang="en-GB" dirty="0" err="1">
                <a:hlinkClick r:id="rId2"/>
              </a:rPr>
              <a:t>Architektur</a:t>
            </a:r>
            <a:r>
              <a:rPr lang="en-GB" dirty="0">
                <a:hlinkClick r:id="rId2"/>
              </a:rPr>
              <a:t> </a:t>
            </a:r>
            <a:r>
              <a:rPr lang="en-GB" dirty="0" err="1">
                <a:hlinkClick r:id="rId2"/>
              </a:rPr>
              <a:t>Dokumentation</a:t>
            </a:r>
            <a:endParaRPr lang="de-DE" dirty="0"/>
          </a:p>
        </p:txBody>
      </p:sp>
      <p:pic>
        <p:nvPicPr>
          <p:cNvPr id="4" name="Picture 3">
            <a:extLst>
              <a:ext uri="{FF2B5EF4-FFF2-40B4-BE49-F238E27FC236}">
                <a16:creationId xmlns:a16="http://schemas.microsoft.com/office/drawing/2014/main" id="{03631314-AAA6-2119-C700-9D4E82DF5B81}"/>
              </a:ext>
            </a:extLst>
          </p:cNvPr>
          <p:cNvPicPr>
            <a:picLocks noChangeAspect="1"/>
          </p:cNvPicPr>
          <p:nvPr/>
        </p:nvPicPr>
        <p:blipFill>
          <a:blip r:embed="rId3"/>
          <a:stretch>
            <a:fillRect/>
          </a:stretch>
        </p:blipFill>
        <p:spPr>
          <a:xfrm>
            <a:off x="2041388" y="1848964"/>
            <a:ext cx="8109223" cy="4406497"/>
          </a:xfrm>
          <a:prstGeom prst="rect">
            <a:avLst/>
          </a:prstGeom>
        </p:spPr>
      </p:pic>
    </p:spTree>
    <p:extLst>
      <p:ext uri="{BB962C8B-B14F-4D97-AF65-F5344CB8AC3E}">
        <p14:creationId xmlns:p14="http://schemas.microsoft.com/office/powerpoint/2010/main" val="22376911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F0F8F-DA53-DAC9-0B41-BE81B89EDAEB}"/>
              </a:ext>
            </a:extLst>
          </p:cNvPr>
          <p:cNvSpPr>
            <a:spLocks noGrp="1"/>
          </p:cNvSpPr>
          <p:nvPr>
            <p:ph type="title"/>
          </p:nvPr>
        </p:nvSpPr>
        <p:spPr/>
        <p:txBody>
          <a:bodyPr/>
          <a:lstStyle/>
          <a:p>
            <a:r>
              <a:rPr lang="de-DE" dirty="0"/>
              <a:t>Die Architektur Gesetze</a:t>
            </a:r>
            <a:br>
              <a:rPr lang="de-DE" dirty="0"/>
            </a:br>
            <a:r>
              <a:rPr lang="de-DE" sz="2800" dirty="0"/>
              <a:t>(</a:t>
            </a:r>
            <a:r>
              <a:rPr lang="de-DE" sz="2800" cap="none" dirty="0"/>
              <a:t>nach</a:t>
            </a:r>
            <a:r>
              <a:rPr lang="de-DE" sz="2800" dirty="0"/>
              <a:t> Neal </a:t>
            </a:r>
            <a:r>
              <a:rPr lang="de-DE" sz="2800" dirty="0" err="1"/>
              <a:t>ForD</a:t>
            </a:r>
            <a:r>
              <a:rPr lang="de-DE" sz="2800" dirty="0"/>
              <a:t> </a:t>
            </a:r>
            <a:r>
              <a:rPr lang="de-DE" sz="2800" cap="none" dirty="0"/>
              <a:t>und</a:t>
            </a:r>
            <a:r>
              <a:rPr lang="de-DE" sz="2800" dirty="0"/>
              <a:t> Mark Richards)</a:t>
            </a:r>
            <a:endParaRPr lang="de-DE" dirty="0"/>
          </a:p>
        </p:txBody>
      </p:sp>
      <p:sp>
        <p:nvSpPr>
          <p:cNvPr id="4" name="TextBox 3">
            <a:extLst>
              <a:ext uri="{FF2B5EF4-FFF2-40B4-BE49-F238E27FC236}">
                <a16:creationId xmlns:a16="http://schemas.microsoft.com/office/drawing/2014/main" id="{0B623C5E-A688-2C2B-C004-5E4A8E8E67F3}"/>
              </a:ext>
            </a:extLst>
          </p:cNvPr>
          <p:cNvSpPr txBox="1"/>
          <p:nvPr/>
        </p:nvSpPr>
        <p:spPr>
          <a:xfrm>
            <a:off x="1571625" y="2890391"/>
            <a:ext cx="8384347" cy="1077218"/>
          </a:xfrm>
          <a:prstGeom prst="rect">
            <a:avLst/>
          </a:prstGeom>
          <a:noFill/>
        </p:spPr>
        <p:txBody>
          <a:bodyPr wrap="none" rtlCol="0">
            <a:spAutoFit/>
          </a:bodyPr>
          <a:lstStyle/>
          <a:p>
            <a:pPr marL="342900" indent="-342900">
              <a:buAutoNum type="arabicParenR"/>
            </a:pPr>
            <a:r>
              <a:rPr lang="de-DE" sz="3200" dirty="0"/>
              <a:t> Alles ist ein Kompromiss.</a:t>
            </a:r>
          </a:p>
          <a:p>
            <a:pPr marL="342900" indent="-342900">
              <a:buAutoNum type="arabicParenR"/>
            </a:pPr>
            <a:r>
              <a:rPr lang="de-DE" sz="3200" dirty="0"/>
              <a:t> </a:t>
            </a:r>
            <a:r>
              <a:rPr lang="de-DE" sz="3200" dirty="0">
                <a:highlight>
                  <a:srgbClr val="FFFF00"/>
                </a:highlight>
              </a:rPr>
              <a:t>Das “Warum” ist wichtiger als das “Wie”.</a:t>
            </a:r>
          </a:p>
        </p:txBody>
      </p:sp>
      <p:sp>
        <p:nvSpPr>
          <p:cNvPr id="5" name="TextBox 4">
            <a:extLst>
              <a:ext uri="{FF2B5EF4-FFF2-40B4-BE49-F238E27FC236}">
                <a16:creationId xmlns:a16="http://schemas.microsoft.com/office/drawing/2014/main" id="{527CB0D7-42F7-BEE7-59AD-041CA3F59FAE}"/>
              </a:ext>
            </a:extLst>
          </p:cNvPr>
          <p:cNvSpPr txBox="1"/>
          <p:nvPr/>
        </p:nvSpPr>
        <p:spPr>
          <a:xfrm>
            <a:off x="282575" y="6373368"/>
            <a:ext cx="7449347" cy="369332"/>
          </a:xfrm>
          <a:prstGeom prst="rect">
            <a:avLst/>
          </a:prstGeom>
          <a:noFill/>
        </p:spPr>
        <p:txBody>
          <a:bodyPr wrap="none" rtlCol="0">
            <a:spAutoFit/>
          </a:bodyPr>
          <a:lstStyle/>
          <a:p>
            <a:r>
              <a:rPr lang="de-DE" sz="1800" dirty="0">
                <a:effectLst/>
                <a:latin typeface="Calibri" panose="020F0502020204030204" pitchFamily="34" charset="0"/>
              </a:rPr>
              <a:t>Quelle: </a:t>
            </a:r>
            <a:r>
              <a:rPr lang="de-DE" sz="1800" dirty="0">
                <a:effectLst/>
                <a:latin typeface="Calibri" panose="020F0502020204030204" pitchFamily="34" charset="0"/>
                <a:hlinkClick r:id="rId2"/>
              </a:rPr>
              <a:t>Book </a:t>
            </a:r>
            <a:r>
              <a:rPr lang="de-DE" sz="1800" dirty="0" err="1">
                <a:effectLst/>
                <a:latin typeface="Calibri" panose="020F0502020204030204" pitchFamily="34" charset="0"/>
                <a:hlinkClick r:id="rId2"/>
              </a:rPr>
              <a:t>notes</a:t>
            </a:r>
            <a:r>
              <a:rPr lang="de-DE" sz="1800" dirty="0">
                <a:effectLst/>
                <a:latin typeface="Calibri" panose="020F0502020204030204" pitchFamily="34" charset="0"/>
                <a:hlinkClick r:id="rId2"/>
              </a:rPr>
              <a:t>: </a:t>
            </a:r>
            <a:r>
              <a:rPr lang="de-DE" sz="1800" dirty="0" err="1">
                <a:effectLst/>
                <a:latin typeface="Calibri" panose="020F0502020204030204" pitchFamily="34" charset="0"/>
                <a:hlinkClick r:id="rId2"/>
              </a:rPr>
              <a:t>Fundamentals</a:t>
            </a:r>
            <a:r>
              <a:rPr lang="de-DE" sz="1800" dirty="0">
                <a:effectLst/>
                <a:latin typeface="Calibri" panose="020F0502020204030204" pitchFamily="34" charset="0"/>
                <a:hlinkClick r:id="rId2"/>
              </a:rPr>
              <a:t> </a:t>
            </a:r>
            <a:r>
              <a:rPr lang="de-DE" sz="1800" dirty="0" err="1">
                <a:effectLst/>
                <a:latin typeface="Calibri" panose="020F0502020204030204" pitchFamily="34" charset="0"/>
                <a:hlinkClick r:id="rId2"/>
              </a:rPr>
              <a:t>of</a:t>
            </a:r>
            <a:r>
              <a:rPr lang="de-DE" sz="1800" dirty="0">
                <a:effectLst/>
                <a:latin typeface="Calibri" panose="020F0502020204030204" pitchFamily="34" charset="0"/>
                <a:hlinkClick r:id="rId2"/>
              </a:rPr>
              <a:t> Software Architecture (danlebrero.com)</a:t>
            </a:r>
            <a:endParaRPr lang="de-DE" dirty="0"/>
          </a:p>
        </p:txBody>
      </p:sp>
      <p:pic>
        <p:nvPicPr>
          <p:cNvPr id="23554" name="Picture 2" descr="Fundamentals of Software Architecture: An Engineering Approach. A  Comprehensive Guide to Patterns, Characteristics, and Best Practices : Ford,  Neal, Richards, Mark: Amazon.de: Books">
            <a:extLst>
              <a:ext uri="{FF2B5EF4-FFF2-40B4-BE49-F238E27FC236}">
                <a16:creationId xmlns:a16="http://schemas.microsoft.com/office/drawing/2014/main" id="{47CC0AF1-0541-04C5-882A-A12E321D53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3346" y="487584"/>
            <a:ext cx="1743075" cy="2619375"/>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Fundamentals of Software Architecture: An Engineering Approach. A  Comprehensive Guide to Patterns, Characteristics, and Best Practices : Ford,  Neal, Richards, Mark: Amazon.de: Books">
            <a:extLst>
              <a:ext uri="{FF2B5EF4-FFF2-40B4-BE49-F238E27FC236}">
                <a16:creationId xmlns:a16="http://schemas.microsoft.com/office/drawing/2014/main" id="{01138CDC-392B-EA39-C2B3-2CF375EAE4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2897" y="775841"/>
            <a:ext cx="2162175" cy="2114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681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2AE-2487-7E62-60EF-F046B5AB6C3E}"/>
              </a:ext>
            </a:extLst>
          </p:cNvPr>
          <p:cNvSpPr>
            <a:spLocks noGrp="1"/>
          </p:cNvSpPr>
          <p:nvPr>
            <p:ph type="title"/>
          </p:nvPr>
        </p:nvSpPr>
        <p:spPr>
          <a:xfrm>
            <a:off x="1066800" y="211363"/>
            <a:ext cx="10058400" cy="1609344"/>
          </a:xfrm>
        </p:spPr>
        <p:txBody>
          <a:bodyPr/>
          <a:lstStyle/>
          <a:p>
            <a:r>
              <a:rPr lang="de-DE" dirty="0"/>
              <a:t>Schwerin nach der Wende….. ich war einfach verloren</a:t>
            </a:r>
          </a:p>
        </p:txBody>
      </p:sp>
      <p:pic>
        <p:nvPicPr>
          <p:cNvPr id="3074" name="Picture 2" descr="MICHELIN-Landkarte Schwerin - Stadtplan Schwerin - ViaMichelin">
            <a:extLst>
              <a:ext uri="{FF2B5EF4-FFF2-40B4-BE49-F238E27FC236}">
                <a16:creationId xmlns:a16="http://schemas.microsoft.com/office/drawing/2014/main" id="{718EA538-A9ED-71A7-CEF4-B415F6AD6A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3733" y="1892797"/>
            <a:ext cx="6844534" cy="4753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57613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399E6-B7A8-4D0A-AD99-39514E90AC63}"/>
              </a:ext>
            </a:extLst>
          </p:cNvPr>
          <p:cNvSpPr>
            <a:spLocks noGrp="1"/>
          </p:cNvSpPr>
          <p:nvPr>
            <p:ph type="title"/>
          </p:nvPr>
        </p:nvSpPr>
        <p:spPr/>
        <p:txBody>
          <a:bodyPr/>
          <a:lstStyle/>
          <a:p>
            <a:r>
              <a:rPr lang="de-DE" b="1" dirty="0"/>
              <a:t>10. Qualitätsanforderungen</a:t>
            </a:r>
          </a:p>
        </p:txBody>
      </p:sp>
      <p:sp>
        <p:nvSpPr>
          <p:cNvPr id="3" name="Content Placeholder 2">
            <a:extLst>
              <a:ext uri="{FF2B5EF4-FFF2-40B4-BE49-F238E27FC236}">
                <a16:creationId xmlns:a16="http://schemas.microsoft.com/office/drawing/2014/main" id="{FE43C907-9F0C-4380-A6C1-92C047D3FC08}"/>
              </a:ext>
            </a:extLst>
          </p:cNvPr>
          <p:cNvSpPr>
            <a:spLocks noGrp="1"/>
          </p:cNvSpPr>
          <p:nvPr>
            <p:ph idx="1"/>
          </p:nvPr>
        </p:nvSpPr>
        <p:spPr/>
        <p:txBody>
          <a:bodyPr/>
          <a:lstStyle/>
          <a:p>
            <a:r>
              <a:rPr lang="de-DE" b="0" i="0">
                <a:solidFill>
                  <a:srgbClr val="3D4144"/>
                </a:solidFill>
                <a:effectLst/>
                <a:latin typeface="-apple-system"/>
              </a:rPr>
              <a:t>Qualitätanforderungen in Form von Szenarien, mit einem Qualitätsbaum für den Überblick. Die allerwichtigsten dieser Qualtätsanforderungen sollten schon im Kapitel 1.2. (Qualitätsziele) aufgeführt sein.</a:t>
            </a:r>
            <a:endParaRPr lang="de-DE"/>
          </a:p>
        </p:txBody>
      </p:sp>
      <p:pic>
        <p:nvPicPr>
          <p:cNvPr id="4" name="Picture 3">
            <a:extLst>
              <a:ext uri="{FF2B5EF4-FFF2-40B4-BE49-F238E27FC236}">
                <a16:creationId xmlns:a16="http://schemas.microsoft.com/office/drawing/2014/main" id="{5CB61443-F61D-40C1-85A1-8E2DD7F8FB61}"/>
              </a:ext>
            </a:extLst>
          </p:cNvPr>
          <p:cNvPicPr>
            <a:picLocks noChangeAspect="1"/>
          </p:cNvPicPr>
          <p:nvPr/>
        </p:nvPicPr>
        <p:blipFill>
          <a:blip r:embed="rId3"/>
          <a:stretch>
            <a:fillRect/>
          </a:stretch>
        </p:blipFill>
        <p:spPr>
          <a:xfrm>
            <a:off x="3752523" y="3429000"/>
            <a:ext cx="4686954" cy="3134162"/>
          </a:xfrm>
          <a:prstGeom prst="rect">
            <a:avLst/>
          </a:prstGeom>
        </p:spPr>
      </p:pic>
      <p:sp>
        <p:nvSpPr>
          <p:cNvPr id="5" name="Rectangle: Rounded Corners 4">
            <a:hlinkClick r:id="rId4"/>
            <a:extLst>
              <a:ext uri="{FF2B5EF4-FFF2-40B4-BE49-F238E27FC236}">
                <a16:creationId xmlns:a16="http://schemas.microsoft.com/office/drawing/2014/main" id="{BD04486C-B0F4-4BF0-BB54-F97EB363F2ED}"/>
              </a:ext>
            </a:extLst>
          </p:cNvPr>
          <p:cNvSpPr/>
          <p:nvPr/>
        </p:nvSpPr>
        <p:spPr>
          <a:xfrm>
            <a:off x="9493249" y="6248400"/>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a:t>Mehr dazu</a:t>
            </a:r>
          </a:p>
        </p:txBody>
      </p:sp>
      <p:sp>
        <p:nvSpPr>
          <p:cNvPr id="6" name="TextBox 5">
            <a:extLst>
              <a:ext uri="{FF2B5EF4-FFF2-40B4-BE49-F238E27FC236}">
                <a16:creationId xmlns:a16="http://schemas.microsoft.com/office/drawing/2014/main" id="{1BE68CFC-0485-84B4-BBBE-5F2F31632C3E}"/>
              </a:ext>
            </a:extLst>
          </p:cNvPr>
          <p:cNvSpPr txBox="1"/>
          <p:nvPr/>
        </p:nvSpPr>
        <p:spPr>
          <a:xfrm>
            <a:off x="469900" y="6375400"/>
            <a:ext cx="1890646" cy="369332"/>
          </a:xfrm>
          <a:prstGeom prst="rect">
            <a:avLst/>
          </a:prstGeom>
          <a:noFill/>
        </p:spPr>
        <p:txBody>
          <a:bodyPr wrap="none" rtlCol="0">
            <a:spAutoFit/>
          </a:bodyPr>
          <a:lstStyle/>
          <a:p>
            <a:r>
              <a:rPr lang="de-DE"/>
              <a:t>Quelle:</a:t>
            </a:r>
            <a:r>
              <a:rPr lang="de-DE">
                <a:hlinkClick r:id="rId5"/>
              </a:rPr>
              <a:t>arc42.de</a:t>
            </a:r>
            <a:endParaRPr lang="de-DE"/>
          </a:p>
        </p:txBody>
      </p:sp>
    </p:spTree>
    <p:extLst>
      <p:ext uri="{BB962C8B-B14F-4D97-AF65-F5344CB8AC3E}">
        <p14:creationId xmlns:p14="http://schemas.microsoft.com/office/powerpoint/2010/main" val="22185599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2BE72-9A91-4389-8411-1BB0A15FEB23}"/>
              </a:ext>
            </a:extLst>
          </p:cNvPr>
          <p:cNvSpPr>
            <a:spLocks noGrp="1"/>
          </p:cNvSpPr>
          <p:nvPr>
            <p:ph type="title"/>
          </p:nvPr>
        </p:nvSpPr>
        <p:spPr>
          <a:xfrm>
            <a:off x="1069847" y="484632"/>
            <a:ext cx="10845927" cy="1609344"/>
          </a:xfrm>
        </p:spPr>
        <p:txBody>
          <a:bodyPr>
            <a:normAutofit fontScale="90000"/>
          </a:bodyPr>
          <a:lstStyle/>
          <a:p>
            <a:r>
              <a:rPr lang="en-US" b="1" dirty="0"/>
              <a:t>11. </a:t>
            </a:r>
            <a:r>
              <a:rPr lang="de-DE" b="1" dirty="0"/>
              <a:t>Risiken und technische Schulden</a:t>
            </a:r>
            <a:br>
              <a:rPr lang="de-DE" b="1" i="0" dirty="0">
                <a:solidFill>
                  <a:srgbClr val="3D4144"/>
                </a:solidFill>
                <a:effectLst/>
                <a:latin typeface="-apple-system"/>
              </a:rPr>
            </a:br>
            <a:endParaRPr lang="en-US" dirty="0"/>
          </a:p>
        </p:txBody>
      </p:sp>
      <p:sp>
        <p:nvSpPr>
          <p:cNvPr id="3" name="Content Placeholder 2">
            <a:extLst>
              <a:ext uri="{FF2B5EF4-FFF2-40B4-BE49-F238E27FC236}">
                <a16:creationId xmlns:a16="http://schemas.microsoft.com/office/drawing/2014/main" id="{67F48ADB-E4FB-43CF-AE0A-EA059B350A45}"/>
              </a:ext>
            </a:extLst>
          </p:cNvPr>
          <p:cNvSpPr>
            <a:spLocks noGrp="1"/>
          </p:cNvSpPr>
          <p:nvPr>
            <p:ph idx="1"/>
          </p:nvPr>
        </p:nvSpPr>
        <p:spPr>
          <a:xfrm>
            <a:off x="1069847" y="1689608"/>
            <a:ext cx="10058400" cy="4050792"/>
          </a:xfrm>
        </p:spPr>
        <p:txBody>
          <a:bodyPr/>
          <a:lstStyle/>
          <a:p>
            <a:r>
              <a:rPr lang="de-DE" b="0" i="0" dirty="0">
                <a:solidFill>
                  <a:srgbClr val="3D4144"/>
                </a:solidFill>
                <a:effectLst/>
                <a:latin typeface="-apple-system"/>
              </a:rPr>
              <a:t>Bekannte Risiken und angehäufte technische Schulden. Welche potentiellen Probleme lauern im und um das System? Über welche Schwächen beklagen sich die Entwicklungsteams?</a:t>
            </a:r>
            <a:endParaRPr lang="en-US" dirty="0"/>
          </a:p>
        </p:txBody>
      </p:sp>
      <p:pic>
        <p:nvPicPr>
          <p:cNvPr id="4" name="Picture 3">
            <a:extLst>
              <a:ext uri="{FF2B5EF4-FFF2-40B4-BE49-F238E27FC236}">
                <a16:creationId xmlns:a16="http://schemas.microsoft.com/office/drawing/2014/main" id="{51DE1789-FB09-4430-B6FA-313CAC8F23EF}"/>
              </a:ext>
            </a:extLst>
          </p:cNvPr>
          <p:cNvPicPr>
            <a:picLocks noChangeAspect="1"/>
          </p:cNvPicPr>
          <p:nvPr/>
        </p:nvPicPr>
        <p:blipFill>
          <a:blip r:embed="rId2"/>
          <a:stretch>
            <a:fillRect/>
          </a:stretch>
        </p:blipFill>
        <p:spPr>
          <a:xfrm>
            <a:off x="2039515" y="3035174"/>
            <a:ext cx="3661946" cy="2889849"/>
          </a:xfrm>
          <a:prstGeom prst="rect">
            <a:avLst/>
          </a:prstGeom>
        </p:spPr>
      </p:pic>
      <p:sp>
        <p:nvSpPr>
          <p:cNvPr id="5" name="Rectangle: Rounded Corners 4">
            <a:hlinkClick r:id="rId3"/>
            <a:extLst>
              <a:ext uri="{FF2B5EF4-FFF2-40B4-BE49-F238E27FC236}">
                <a16:creationId xmlns:a16="http://schemas.microsoft.com/office/drawing/2014/main" id="{CB109930-3656-422C-B609-8C762638C061}"/>
              </a:ext>
            </a:extLst>
          </p:cNvPr>
          <p:cNvSpPr/>
          <p:nvPr/>
        </p:nvSpPr>
        <p:spPr>
          <a:xfrm>
            <a:off x="9480549"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pic>
        <p:nvPicPr>
          <p:cNvPr id="21506" name="Picture 2" descr="risk">
            <a:extLst>
              <a:ext uri="{FF2B5EF4-FFF2-40B4-BE49-F238E27FC236}">
                <a16:creationId xmlns:a16="http://schemas.microsoft.com/office/drawing/2014/main" id="{E1A5D390-418E-11A5-D926-68E0B641EC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5986" y="3149727"/>
            <a:ext cx="3022473" cy="302247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80545C9-6EDC-9AC7-2329-6D9B476D8C2F}"/>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5"/>
              </a:rPr>
              <a:t>arc42.de</a:t>
            </a:r>
            <a:endParaRPr lang="de-DE" dirty="0"/>
          </a:p>
        </p:txBody>
      </p:sp>
    </p:spTree>
    <p:extLst>
      <p:ext uri="{BB962C8B-B14F-4D97-AF65-F5344CB8AC3E}">
        <p14:creationId xmlns:p14="http://schemas.microsoft.com/office/powerpoint/2010/main" val="4069420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922C1-1205-45E5-B196-0D1CB7605F62}"/>
              </a:ext>
            </a:extLst>
          </p:cNvPr>
          <p:cNvSpPr>
            <a:spLocks noGrp="1"/>
          </p:cNvSpPr>
          <p:nvPr>
            <p:ph type="title"/>
          </p:nvPr>
        </p:nvSpPr>
        <p:spPr/>
        <p:txBody>
          <a:bodyPr/>
          <a:lstStyle/>
          <a:p>
            <a:r>
              <a:rPr lang="en-US" b="1" dirty="0"/>
              <a:t>12. </a:t>
            </a:r>
            <a:r>
              <a:rPr lang="de-DE" b="1" dirty="0"/>
              <a:t>Glossar</a:t>
            </a:r>
            <a:endParaRPr lang="en-US" b="1" dirty="0"/>
          </a:p>
        </p:txBody>
      </p:sp>
      <p:sp>
        <p:nvSpPr>
          <p:cNvPr id="3" name="Content Placeholder 2">
            <a:extLst>
              <a:ext uri="{FF2B5EF4-FFF2-40B4-BE49-F238E27FC236}">
                <a16:creationId xmlns:a16="http://schemas.microsoft.com/office/drawing/2014/main" id="{53BF05F0-F913-41E6-BBE7-C91466C0B928}"/>
              </a:ext>
            </a:extLst>
          </p:cNvPr>
          <p:cNvSpPr>
            <a:spLocks noGrp="1"/>
          </p:cNvSpPr>
          <p:nvPr>
            <p:ph idx="1"/>
          </p:nvPr>
        </p:nvSpPr>
        <p:spPr/>
        <p:txBody>
          <a:bodyPr/>
          <a:lstStyle/>
          <a:p>
            <a:r>
              <a:rPr lang="de-DE" b="0" i="0" dirty="0">
                <a:solidFill>
                  <a:srgbClr val="3D4144"/>
                </a:solidFill>
                <a:effectLst/>
                <a:latin typeface="-apple-system"/>
              </a:rPr>
              <a:t>Wichtige Domänenbegriffe und technische Begriffe, die Stakeholder kennen sollten, wenn sie über die Architektur des Systems diskutieren. Manchmal auch Übersetzungstabellen, wenn in einer mehrsprachigen Umgebung gearbeitet wird.</a:t>
            </a:r>
            <a:endParaRPr lang="en-US" dirty="0"/>
          </a:p>
        </p:txBody>
      </p:sp>
      <p:pic>
        <p:nvPicPr>
          <p:cNvPr id="4" name="Picture 3">
            <a:extLst>
              <a:ext uri="{FF2B5EF4-FFF2-40B4-BE49-F238E27FC236}">
                <a16:creationId xmlns:a16="http://schemas.microsoft.com/office/drawing/2014/main" id="{3C80F65B-93BE-42DA-905A-07AD6E4CD4C2}"/>
              </a:ext>
            </a:extLst>
          </p:cNvPr>
          <p:cNvPicPr>
            <a:picLocks noChangeAspect="1"/>
          </p:cNvPicPr>
          <p:nvPr/>
        </p:nvPicPr>
        <p:blipFill>
          <a:blip r:embed="rId2"/>
          <a:stretch>
            <a:fillRect/>
          </a:stretch>
        </p:blipFill>
        <p:spPr>
          <a:xfrm>
            <a:off x="3804918" y="3429000"/>
            <a:ext cx="4582164" cy="2724530"/>
          </a:xfrm>
          <a:prstGeom prst="rect">
            <a:avLst/>
          </a:prstGeom>
        </p:spPr>
      </p:pic>
      <p:sp>
        <p:nvSpPr>
          <p:cNvPr id="5" name="Rectangle: Rounded Corners 4">
            <a:hlinkClick r:id="rId3"/>
            <a:extLst>
              <a:ext uri="{FF2B5EF4-FFF2-40B4-BE49-F238E27FC236}">
                <a16:creationId xmlns:a16="http://schemas.microsoft.com/office/drawing/2014/main" id="{98E03F23-EC77-4CD7-9C08-2C215CD78DEF}"/>
              </a:ext>
            </a:extLst>
          </p:cNvPr>
          <p:cNvSpPr/>
          <p:nvPr/>
        </p:nvSpPr>
        <p:spPr>
          <a:xfrm>
            <a:off x="9436099" y="6199632"/>
            <a:ext cx="1800000" cy="4826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M</a:t>
            </a:r>
            <a:r>
              <a:rPr lang="de-DE" dirty="0"/>
              <a:t>ehr dazu</a:t>
            </a:r>
            <a:endParaRPr lang="en-US" dirty="0"/>
          </a:p>
        </p:txBody>
      </p:sp>
      <p:sp>
        <p:nvSpPr>
          <p:cNvPr id="6" name="TextBox 5">
            <a:extLst>
              <a:ext uri="{FF2B5EF4-FFF2-40B4-BE49-F238E27FC236}">
                <a16:creationId xmlns:a16="http://schemas.microsoft.com/office/drawing/2014/main" id="{695C58F7-BDAD-14C6-1CF7-D513231624DC}"/>
              </a:ext>
            </a:extLst>
          </p:cNvPr>
          <p:cNvSpPr txBox="1"/>
          <p:nvPr/>
        </p:nvSpPr>
        <p:spPr>
          <a:xfrm>
            <a:off x="469900" y="6375400"/>
            <a:ext cx="1890646" cy="369332"/>
          </a:xfrm>
          <a:prstGeom prst="rect">
            <a:avLst/>
          </a:prstGeom>
          <a:noFill/>
        </p:spPr>
        <p:txBody>
          <a:bodyPr wrap="none" rtlCol="0">
            <a:spAutoFit/>
          </a:bodyPr>
          <a:lstStyle/>
          <a:p>
            <a:r>
              <a:rPr lang="en-GB" dirty="0"/>
              <a:t>Quelle:</a:t>
            </a:r>
            <a:r>
              <a:rPr lang="en-GB" dirty="0">
                <a:hlinkClick r:id="rId4"/>
              </a:rPr>
              <a:t>arc42.de</a:t>
            </a:r>
            <a:endParaRPr lang="de-DE" dirty="0"/>
          </a:p>
        </p:txBody>
      </p:sp>
    </p:spTree>
    <p:extLst>
      <p:ext uri="{BB962C8B-B14F-4D97-AF65-F5344CB8AC3E}">
        <p14:creationId xmlns:p14="http://schemas.microsoft.com/office/powerpoint/2010/main" val="338104548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id="{2DF20D4F-0AA3-55D9-E20D-4A9631F40C7C}"/>
              </a:ext>
            </a:extLst>
          </p:cNvPr>
          <p:cNvPicPr>
            <a:picLocks noChangeAspect="1"/>
          </p:cNvPicPr>
          <p:nvPr/>
        </p:nvPicPr>
        <p:blipFill>
          <a:blip r:embed="rId3"/>
          <a:stretch>
            <a:fillRect/>
          </a:stretch>
        </p:blipFill>
        <p:spPr>
          <a:xfrm>
            <a:off x="2296887" y="1154973"/>
            <a:ext cx="7748814" cy="5258910"/>
          </a:xfrm>
          <a:prstGeom prst="rect">
            <a:avLst/>
          </a:prstGeom>
        </p:spPr>
      </p:pic>
      <p:sp>
        <p:nvSpPr>
          <p:cNvPr id="2" name="Rectangle 1">
            <a:extLst>
              <a:ext uri="{FF2B5EF4-FFF2-40B4-BE49-F238E27FC236}">
                <a16:creationId xmlns:a16="http://schemas.microsoft.com/office/drawing/2014/main" id="{926D5AC6-4293-9349-D93F-B1B2B350FCD6}"/>
              </a:ext>
            </a:extLst>
          </p:cNvPr>
          <p:cNvSpPr/>
          <p:nvPr/>
        </p:nvSpPr>
        <p:spPr>
          <a:xfrm>
            <a:off x="4368911" y="4748213"/>
            <a:ext cx="1241313" cy="409914"/>
          </a:xfrm>
          <a:prstGeom prst="rect">
            <a:avLst/>
          </a:prstGeom>
          <a:solidFill>
            <a:schemeClr val="bg1"/>
          </a:solid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schemeClr val="tx1"/>
                </a:solidFill>
                <a:latin typeface="Arial" panose="020B0604020202020204" pitchFamily="34" charset="0"/>
                <a:cs typeface="Arial" panose="020B0604020202020204" pitchFamily="34" charset="0"/>
              </a:rPr>
              <a:t>Stakeholder</a:t>
            </a:r>
            <a:endParaRPr lang="de-DE" sz="1400" dirty="0">
              <a:solidFill>
                <a:schemeClr val="tx1"/>
              </a:solidFill>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2A074CC-3B0E-E95C-36BE-C0EBA080590E}"/>
              </a:ext>
            </a:extLst>
          </p:cNvPr>
          <p:cNvSpPr>
            <a:spLocks noGrp="1"/>
          </p:cNvSpPr>
          <p:nvPr>
            <p:ph type="title"/>
          </p:nvPr>
        </p:nvSpPr>
        <p:spPr>
          <a:xfrm>
            <a:off x="232229" y="0"/>
            <a:ext cx="10515600" cy="1325563"/>
          </a:xfrm>
        </p:spPr>
        <p:txBody>
          <a:bodyPr/>
          <a:lstStyle/>
          <a:p>
            <a:r>
              <a:rPr lang="de-DE" dirty="0"/>
              <a:t>Was wir von arc42 abgedeckt ?</a:t>
            </a:r>
          </a:p>
        </p:txBody>
      </p:sp>
      <p:grpSp>
        <p:nvGrpSpPr>
          <p:cNvPr id="24" name="Group 23">
            <a:extLst>
              <a:ext uri="{FF2B5EF4-FFF2-40B4-BE49-F238E27FC236}">
                <a16:creationId xmlns:a16="http://schemas.microsoft.com/office/drawing/2014/main" id="{11F2D822-A871-70B1-0D1B-A6E4E39B3504}"/>
              </a:ext>
            </a:extLst>
          </p:cNvPr>
          <p:cNvGrpSpPr/>
          <p:nvPr/>
        </p:nvGrpSpPr>
        <p:grpSpPr>
          <a:xfrm>
            <a:off x="2503713" y="1029834"/>
            <a:ext cx="7477580" cy="5087018"/>
            <a:chOff x="2503713" y="1029834"/>
            <a:chExt cx="7477580" cy="5087018"/>
          </a:xfrm>
        </p:grpSpPr>
        <p:pic>
          <p:nvPicPr>
            <p:cNvPr id="18" name="Graphic 17" descr="Checkmark with solid fill">
              <a:extLst>
                <a:ext uri="{FF2B5EF4-FFF2-40B4-BE49-F238E27FC236}">
                  <a16:creationId xmlns:a16="http://schemas.microsoft.com/office/drawing/2014/main" id="{EAD7C12E-9814-1D09-1C71-E6F1D02F6C0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05255" y="3317761"/>
              <a:ext cx="591457" cy="591457"/>
            </a:xfrm>
            <a:prstGeom prst="rect">
              <a:avLst/>
            </a:prstGeom>
          </p:spPr>
        </p:pic>
        <p:pic>
          <p:nvPicPr>
            <p:cNvPr id="3" name="Graphic 2" descr="Checkmark with solid fill">
              <a:extLst>
                <a:ext uri="{FF2B5EF4-FFF2-40B4-BE49-F238E27FC236}">
                  <a16:creationId xmlns:a16="http://schemas.microsoft.com/office/drawing/2014/main" id="{26268165-6911-B986-60F1-022CC06BD46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5999" y="1029834"/>
              <a:ext cx="591457" cy="591457"/>
            </a:xfrm>
            <a:prstGeom prst="rect">
              <a:avLst/>
            </a:prstGeom>
          </p:spPr>
        </p:pic>
        <p:pic>
          <p:nvPicPr>
            <p:cNvPr id="5" name="Graphic 4" descr="Checkmark with solid fill">
              <a:extLst>
                <a:ext uri="{FF2B5EF4-FFF2-40B4-BE49-F238E27FC236}">
                  <a16:creationId xmlns:a16="http://schemas.microsoft.com/office/drawing/2014/main" id="{9F6C1539-E7D0-DE39-2DCA-6E9DFC62FC4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30457" y="1590235"/>
              <a:ext cx="591457" cy="591457"/>
            </a:xfrm>
            <a:prstGeom prst="rect">
              <a:avLst/>
            </a:prstGeom>
          </p:spPr>
        </p:pic>
        <p:pic>
          <p:nvPicPr>
            <p:cNvPr id="8" name="Graphic 7" descr="Checkmark with solid fill">
              <a:extLst>
                <a:ext uri="{FF2B5EF4-FFF2-40B4-BE49-F238E27FC236}">
                  <a16:creationId xmlns:a16="http://schemas.microsoft.com/office/drawing/2014/main" id="{0DCE3020-60FE-8E10-9763-0D62380CB39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26185" y="2355397"/>
              <a:ext cx="591457" cy="591457"/>
            </a:xfrm>
            <a:prstGeom prst="rect">
              <a:avLst/>
            </a:prstGeom>
          </p:spPr>
        </p:pic>
        <p:pic>
          <p:nvPicPr>
            <p:cNvPr id="9" name="Graphic 8" descr="Checkmark with solid fill">
              <a:extLst>
                <a:ext uri="{FF2B5EF4-FFF2-40B4-BE49-F238E27FC236}">
                  <a16:creationId xmlns:a16="http://schemas.microsoft.com/office/drawing/2014/main" id="{399CFB42-595D-0C9A-2699-AEB66ECA51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214757" y="2837543"/>
              <a:ext cx="591457" cy="591457"/>
            </a:xfrm>
            <a:prstGeom prst="rect">
              <a:avLst/>
            </a:prstGeom>
          </p:spPr>
        </p:pic>
        <p:pic>
          <p:nvPicPr>
            <p:cNvPr id="10" name="Graphic 9" descr="Checkmark with solid fill">
              <a:extLst>
                <a:ext uri="{FF2B5EF4-FFF2-40B4-BE49-F238E27FC236}">
                  <a16:creationId xmlns:a16="http://schemas.microsoft.com/office/drawing/2014/main" id="{18151060-16CA-1CF6-6874-669E003667E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93427" y="4520519"/>
              <a:ext cx="591457" cy="591457"/>
            </a:xfrm>
            <a:prstGeom prst="rect">
              <a:avLst/>
            </a:prstGeom>
          </p:spPr>
        </p:pic>
        <p:pic>
          <p:nvPicPr>
            <p:cNvPr id="11" name="Graphic 10" descr="Checkmark with solid fill">
              <a:extLst>
                <a:ext uri="{FF2B5EF4-FFF2-40B4-BE49-F238E27FC236}">
                  <a16:creationId xmlns:a16="http://schemas.microsoft.com/office/drawing/2014/main" id="{AFF065D9-AEBF-6A91-7491-D97CEB954BC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982854" y="5525395"/>
              <a:ext cx="591457" cy="591457"/>
            </a:xfrm>
            <a:prstGeom prst="rect">
              <a:avLst/>
            </a:prstGeom>
          </p:spPr>
        </p:pic>
        <p:pic>
          <p:nvPicPr>
            <p:cNvPr id="12" name="Graphic 11" descr="Checkmark with solid fill">
              <a:extLst>
                <a:ext uri="{FF2B5EF4-FFF2-40B4-BE49-F238E27FC236}">
                  <a16:creationId xmlns:a16="http://schemas.microsoft.com/office/drawing/2014/main" id="{D5431E70-F46C-5C52-82A2-2548B870C01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89836" y="3993457"/>
              <a:ext cx="591457" cy="591457"/>
            </a:xfrm>
            <a:prstGeom prst="rect">
              <a:avLst/>
            </a:prstGeom>
          </p:spPr>
        </p:pic>
        <p:pic>
          <p:nvPicPr>
            <p:cNvPr id="13" name="Graphic 12" descr="Checkmark with solid fill">
              <a:extLst>
                <a:ext uri="{FF2B5EF4-FFF2-40B4-BE49-F238E27FC236}">
                  <a16:creationId xmlns:a16="http://schemas.microsoft.com/office/drawing/2014/main" id="{6861B5AC-967A-B57C-9EDC-CD46D079652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599378" y="2181692"/>
              <a:ext cx="591457" cy="591457"/>
            </a:xfrm>
            <a:prstGeom prst="rect">
              <a:avLst/>
            </a:prstGeom>
          </p:spPr>
        </p:pic>
        <p:pic>
          <p:nvPicPr>
            <p:cNvPr id="14" name="Graphic 13" descr="Checkmark with solid fill">
              <a:extLst>
                <a:ext uri="{FF2B5EF4-FFF2-40B4-BE49-F238E27FC236}">
                  <a16:creationId xmlns:a16="http://schemas.microsoft.com/office/drawing/2014/main" id="{E0812F6C-F7CD-6030-518B-F9B464B834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03713" y="3541373"/>
              <a:ext cx="591457" cy="591457"/>
            </a:xfrm>
            <a:prstGeom prst="rect">
              <a:avLst/>
            </a:prstGeom>
          </p:spPr>
        </p:pic>
        <p:pic>
          <p:nvPicPr>
            <p:cNvPr id="15" name="Graphic 14" descr="Checkmark with solid fill">
              <a:extLst>
                <a:ext uri="{FF2B5EF4-FFF2-40B4-BE49-F238E27FC236}">
                  <a16:creationId xmlns:a16="http://schemas.microsoft.com/office/drawing/2014/main" id="{CD7C16BE-7FF4-EFE3-8679-35EB6EE42A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280474" y="4520518"/>
              <a:ext cx="591457" cy="591457"/>
            </a:xfrm>
            <a:prstGeom prst="rect">
              <a:avLst/>
            </a:prstGeom>
          </p:spPr>
        </p:pic>
        <p:pic>
          <p:nvPicPr>
            <p:cNvPr id="16" name="Graphic 15" descr="Checkmark with solid fill">
              <a:extLst>
                <a:ext uri="{FF2B5EF4-FFF2-40B4-BE49-F238E27FC236}">
                  <a16:creationId xmlns:a16="http://schemas.microsoft.com/office/drawing/2014/main" id="{A29D6A48-DC92-7F80-8434-6D95873EB03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796476" y="2364701"/>
              <a:ext cx="591457" cy="591457"/>
            </a:xfrm>
            <a:prstGeom prst="rect">
              <a:avLst/>
            </a:prstGeom>
          </p:spPr>
        </p:pic>
        <p:pic>
          <p:nvPicPr>
            <p:cNvPr id="17" name="Graphic 16" descr="Checkmark with solid fill">
              <a:extLst>
                <a:ext uri="{FF2B5EF4-FFF2-40B4-BE49-F238E27FC236}">
                  <a16:creationId xmlns:a16="http://schemas.microsoft.com/office/drawing/2014/main" id="{3E451B47-D289-F7EC-1C4A-49702F90D47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62927" y="1194367"/>
              <a:ext cx="591457" cy="591457"/>
            </a:xfrm>
            <a:prstGeom prst="rect">
              <a:avLst/>
            </a:prstGeom>
          </p:spPr>
        </p:pic>
        <p:pic>
          <p:nvPicPr>
            <p:cNvPr id="19" name="Graphic 18" descr="Checkmark with solid fill">
              <a:extLst>
                <a:ext uri="{FF2B5EF4-FFF2-40B4-BE49-F238E27FC236}">
                  <a16:creationId xmlns:a16="http://schemas.microsoft.com/office/drawing/2014/main" id="{C8B19ADA-A191-33DB-4357-BEE967B2551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350120" y="3507255"/>
              <a:ext cx="591457" cy="591457"/>
            </a:xfrm>
            <a:prstGeom prst="rect">
              <a:avLst/>
            </a:prstGeom>
          </p:spPr>
        </p:pic>
      </p:grpSp>
      <p:sp>
        <p:nvSpPr>
          <p:cNvPr id="22" name="Rectangle 21">
            <a:extLst>
              <a:ext uri="{FF2B5EF4-FFF2-40B4-BE49-F238E27FC236}">
                <a16:creationId xmlns:a16="http://schemas.microsoft.com/office/drawing/2014/main" id="{A6126C67-D3B3-C54C-9639-B92628BB5D33}"/>
              </a:ext>
            </a:extLst>
          </p:cNvPr>
          <p:cNvSpPr/>
          <p:nvPr/>
        </p:nvSpPr>
        <p:spPr>
          <a:xfrm>
            <a:off x="3561278" y="5384800"/>
            <a:ext cx="1241312" cy="427831"/>
          </a:xfrm>
          <a:prstGeom prst="rect">
            <a:avLst/>
          </a:prstGeom>
          <a:noFill/>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400">
              <a:solidFill>
                <a:schemeClr val="tx1"/>
              </a:solidFill>
            </a:endParaRPr>
          </a:p>
        </p:txBody>
      </p:sp>
      <p:sp>
        <p:nvSpPr>
          <p:cNvPr id="27" name="TextBox 26">
            <a:extLst>
              <a:ext uri="{FF2B5EF4-FFF2-40B4-BE49-F238E27FC236}">
                <a16:creationId xmlns:a16="http://schemas.microsoft.com/office/drawing/2014/main" id="{59198CE8-B649-B5E0-AE9E-93421C3A313C}"/>
              </a:ext>
            </a:extLst>
          </p:cNvPr>
          <p:cNvSpPr txBox="1"/>
          <p:nvPr/>
        </p:nvSpPr>
        <p:spPr>
          <a:xfrm>
            <a:off x="238125" y="6373367"/>
            <a:ext cx="6096000" cy="369332"/>
          </a:xfrm>
          <a:prstGeom prst="rect">
            <a:avLst/>
          </a:prstGeom>
          <a:noFill/>
        </p:spPr>
        <p:txBody>
          <a:bodyPr wrap="square">
            <a:spAutoFit/>
          </a:bodyPr>
          <a:lstStyle/>
          <a:p>
            <a:r>
              <a:rPr lang="en-GB" dirty="0"/>
              <a:t>Quelle: </a:t>
            </a:r>
            <a:r>
              <a:rPr lang="en-GB" dirty="0">
                <a:hlinkClick r:id="rId6"/>
              </a:rPr>
              <a:t>Software </a:t>
            </a:r>
            <a:r>
              <a:rPr lang="en-GB" dirty="0" err="1">
                <a:hlinkClick r:id="rId6"/>
              </a:rPr>
              <a:t>Architektur</a:t>
            </a:r>
            <a:r>
              <a:rPr lang="en-GB" dirty="0">
                <a:hlinkClick r:id="rId6"/>
              </a:rPr>
              <a:t> </a:t>
            </a:r>
            <a:r>
              <a:rPr lang="en-GB" dirty="0" err="1">
                <a:hlinkClick r:id="rId6"/>
              </a:rPr>
              <a:t>Dokumentation</a:t>
            </a:r>
            <a:endParaRPr lang="de-DE" dirty="0"/>
          </a:p>
        </p:txBody>
      </p:sp>
    </p:spTree>
    <p:extLst>
      <p:ext uri="{BB962C8B-B14F-4D97-AF65-F5344CB8AC3E}">
        <p14:creationId xmlns:p14="http://schemas.microsoft.com/office/powerpoint/2010/main" val="88502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2"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BE8865-5F9F-EA38-8A7C-CADF6663682C}"/>
              </a:ext>
            </a:extLst>
          </p:cNvPr>
          <p:cNvSpPr>
            <a:spLocks noGrp="1"/>
          </p:cNvSpPr>
          <p:nvPr>
            <p:ph type="title"/>
          </p:nvPr>
        </p:nvSpPr>
        <p:spPr>
          <a:xfrm>
            <a:off x="1069848" y="231081"/>
            <a:ext cx="10058400" cy="1609344"/>
          </a:xfrm>
        </p:spPr>
        <p:txBody>
          <a:bodyPr/>
          <a:lstStyle/>
          <a:p>
            <a:r>
              <a:rPr lang="de-DE" dirty="0"/>
              <a:t>Hier kommt ein Karton… der Produktkarton</a:t>
            </a:r>
          </a:p>
        </p:txBody>
      </p:sp>
      <p:sp>
        <p:nvSpPr>
          <p:cNvPr id="3" name="Content Placeholder 2">
            <a:extLst>
              <a:ext uri="{FF2B5EF4-FFF2-40B4-BE49-F238E27FC236}">
                <a16:creationId xmlns:a16="http://schemas.microsoft.com/office/drawing/2014/main" id="{7870C892-8ECF-CB22-F03A-F2A733F16CA6}"/>
              </a:ext>
            </a:extLst>
          </p:cNvPr>
          <p:cNvSpPr>
            <a:spLocks noGrp="1"/>
          </p:cNvSpPr>
          <p:nvPr>
            <p:ph idx="1"/>
          </p:nvPr>
        </p:nvSpPr>
        <p:spPr/>
        <p:txBody>
          <a:bodyPr>
            <a:normAutofit/>
          </a:bodyPr>
          <a:lstStyle/>
          <a:p>
            <a:r>
              <a:rPr lang="de-DE" b="1" dirty="0"/>
              <a:t>Was ist </a:t>
            </a:r>
            <a:r>
              <a:rPr lang="de-DE" i="1" dirty="0"/>
              <a:t>.. ?</a:t>
            </a:r>
          </a:p>
          <a:p>
            <a:r>
              <a:rPr lang="de-DE" b="1" dirty="0"/>
              <a:t>Wesentliche Features:</a:t>
            </a:r>
            <a:endParaRPr lang="de-DE" dirty="0"/>
          </a:p>
          <a:p>
            <a:endParaRPr lang="de-DE" dirty="0"/>
          </a:p>
          <a:p>
            <a:endParaRPr lang="de-DE" dirty="0"/>
          </a:p>
          <a:p>
            <a:endParaRPr lang="de-DE" dirty="0"/>
          </a:p>
        </p:txBody>
      </p:sp>
      <p:sp>
        <p:nvSpPr>
          <p:cNvPr id="4" name="TextBox 3">
            <a:extLst>
              <a:ext uri="{FF2B5EF4-FFF2-40B4-BE49-F238E27FC236}">
                <a16:creationId xmlns:a16="http://schemas.microsoft.com/office/drawing/2014/main" id="{5EDF3484-005A-BAB5-9E9C-AA049CF0642F}"/>
              </a:ext>
            </a:extLst>
          </p:cNvPr>
          <p:cNvSpPr txBox="1"/>
          <p:nvPr/>
        </p:nvSpPr>
        <p:spPr>
          <a:xfrm>
            <a:off x="362857" y="6308209"/>
            <a:ext cx="5020990" cy="369332"/>
          </a:xfrm>
          <a:prstGeom prst="rect">
            <a:avLst/>
          </a:prstGeom>
          <a:noFill/>
        </p:spPr>
        <p:txBody>
          <a:bodyPr wrap="none" rtlCol="0">
            <a:spAutoFit/>
          </a:bodyPr>
          <a:lstStyle/>
          <a:p>
            <a:r>
              <a:rPr lang="de-DE" dirty="0"/>
              <a:t>Quelle: </a:t>
            </a:r>
            <a:r>
              <a:rPr lang="de-DE" dirty="0">
                <a:hlinkClick r:id="rId2"/>
              </a:rPr>
              <a:t>Aufgabenstellung : </a:t>
            </a:r>
            <a:r>
              <a:rPr lang="de-DE" dirty="0" err="1">
                <a:hlinkClick r:id="rId2"/>
              </a:rPr>
              <a:t>DokChess</a:t>
            </a:r>
            <a:r>
              <a:rPr lang="de-DE" dirty="0">
                <a:hlinkClick r:id="rId2"/>
              </a:rPr>
              <a:t> (arc42)</a:t>
            </a:r>
            <a:endParaRPr lang="de-DE" dirty="0"/>
          </a:p>
        </p:txBody>
      </p:sp>
      <p:sp>
        <p:nvSpPr>
          <p:cNvPr id="5" name="Cube 4">
            <a:extLst>
              <a:ext uri="{FF2B5EF4-FFF2-40B4-BE49-F238E27FC236}">
                <a16:creationId xmlns:a16="http://schemas.microsoft.com/office/drawing/2014/main" id="{18AC7BF0-3238-AA74-5118-76781C363364}"/>
              </a:ext>
            </a:extLst>
          </p:cNvPr>
          <p:cNvSpPr/>
          <p:nvPr/>
        </p:nvSpPr>
        <p:spPr>
          <a:xfrm>
            <a:off x="6560457" y="1559442"/>
            <a:ext cx="3875313" cy="4617521"/>
          </a:xfrm>
          <a:prstGeom prst="cube">
            <a:avLst>
              <a:gd name="adj" fmla="val 1343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b="1" dirty="0">
              <a:solidFill>
                <a:schemeClr val="tx1"/>
              </a:solidFill>
            </a:endParaRPr>
          </a:p>
        </p:txBody>
      </p:sp>
      <p:sp>
        <p:nvSpPr>
          <p:cNvPr id="7" name="TextBox 6">
            <a:extLst>
              <a:ext uri="{FF2B5EF4-FFF2-40B4-BE49-F238E27FC236}">
                <a16:creationId xmlns:a16="http://schemas.microsoft.com/office/drawing/2014/main" id="{62201113-FA87-119C-7E6F-02EBC2A03F2F}"/>
              </a:ext>
            </a:extLst>
          </p:cNvPr>
          <p:cNvSpPr txBox="1"/>
          <p:nvPr/>
        </p:nvSpPr>
        <p:spPr>
          <a:xfrm>
            <a:off x="6735472" y="2380707"/>
            <a:ext cx="3039012" cy="2585323"/>
          </a:xfrm>
          <a:prstGeom prst="rect">
            <a:avLst/>
          </a:prstGeom>
          <a:noFill/>
        </p:spPr>
        <p:txBody>
          <a:bodyPr wrap="square" rtlCol="0">
            <a:spAutoFit/>
          </a:bodyPr>
          <a:lstStyle/>
          <a:p>
            <a:r>
              <a:rPr lang="de-DE" b="1" dirty="0">
                <a:solidFill>
                  <a:schemeClr val="tx1"/>
                </a:solidFill>
              </a:rPr>
              <a:t>Was ist … ?</a:t>
            </a:r>
          </a:p>
          <a:p>
            <a:pPr marL="285750" indent="-285750">
              <a:buFont typeface="Arial" panose="020B0604020202020204" pitchFamily="34" charset="0"/>
              <a:buChar char="•"/>
            </a:pPr>
            <a:r>
              <a:rPr lang="de-DE" b="1" dirty="0">
                <a:solidFill>
                  <a:schemeClr val="tx1"/>
                </a:solidFill>
              </a:rPr>
              <a:t>… ist …</a:t>
            </a:r>
          </a:p>
          <a:p>
            <a:pPr marL="285750" indent="-285750">
              <a:buFont typeface="Arial" panose="020B0604020202020204" pitchFamily="34" charset="0"/>
              <a:buChar char="•"/>
            </a:pPr>
            <a:r>
              <a:rPr lang="de-DE" b="1" dirty="0"/>
              <a:t>Sie dient …. </a:t>
            </a:r>
          </a:p>
          <a:p>
            <a:pPr marL="285750" indent="-285750">
              <a:buFont typeface="Arial" panose="020B0604020202020204" pitchFamily="34" charset="0"/>
              <a:buChar char="•"/>
            </a:pPr>
            <a:r>
              <a:rPr lang="de-DE" b="1" dirty="0">
                <a:solidFill>
                  <a:schemeClr val="tx1"/>
                </a:solidFill>
              </a:rPr>
              <a:t>Ziel ist es ….</a:t>
            </a:r>
          </a:p>
          <a:p>
            <a:pPr marL="285750" indent="-285750">
              <a:buFont typeface="Arial" panose="020B0604020202020204" pitchFamily="34" charset="0"/>
              <a:buChar char="•"/>
            </a:pPr>
            <a:endParaRPr lang="de-DE" b="1" dirty="0"/>
          </a:p>
          <a:p>
            <a:r>
              <a:rPr lang="de-DE" b="1" dirty="0">
                <a:solidFill>
                  <a:schemeClr val="tx1"/>
                </a:solidFill>
              </a:rPr>
              <a:t>Wesentliche Features:</a:t>
            </a:r>
          </a:p>
          <a:p>
            <a:pPr marL="285750" indent="-285750">
              <a:buFont typeface="Arial" panose="020B0604020202020204" pitchFamily="34" charset="0"/>
              <a:buChar char="•"/>
            </a:pPr>
            <a:r>
              <a:rPr lang="de-DE" b="1" dirty="0">
                <a:solidFill>
                  <a:schemeClr val="tx1"/>
                </a:solidFill>
              </a:rPr>
              <a:t>…</a:t>
            </a:r>
          </a:p>
          <a:p>
            <a:pPr marL="285750" indent="-285750">
              <a:buFont typeface="Arial" panose="020B0604020202020204" pitchFamily="34" charset="0"/>
              <a:buChar char="•"/>
            </a:pPr>
            <a:r>
              <a:rPr lang="de-DE" b="1" dirty="0"/>
              <a:t>…</a:t>
            </a:r>
          </a:p>
          <a:p>
            <a:pPr marL="285750" indent="-285750">
              <a:buFont typeface="Arial" panose="020B0604020202020204" pitchFamily="34" charset="0"/>
              <a:buChar char="•"/>
            </a:pPr>
            <a:r>
              <a:rPr lang="de-DE" b="1" dirty="0">
                <a:solidFill>
                  <a:schemeClr val="tx1"/>
                </a:solidFill>
              </a:rPr>
              <a:t>…</a:t>
            </a:r>
          </a:p>
        </p:txBody>
      </p:sp>
      <p:pic>
        <p:nvPicPr>
          <p:cNvPr id="10" name="Graphic 9" descr="Astronaut female with solid fill">
            <a:extLst>
              <a:ext uri="{FF2B5EF4-FFF2-40B4-BE49-F238E27FC236}">
                <a16:creationId xmlns:a16="http://schemas.microsoft.com/office/drawing/2014/main" id="{CF3F29BE-B035-9A86-6B4E-F04E5CD8AC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88174" y="2161184"/>
            <a:ext cx="914400" cy="914400"/>
          </a:xfrm>
          <a:prstGeom prst="rect">
            <a:avLst/>
          </a:prstGeom>
        </p:spPr>
      </p:pic>
      <p:sp>
        <p:nvSpPr>
          <p:cNvPr id="13" name="TextBox 12">
            <a:extLst>
              <a:ext uri="{FF2B5EF4-FFF2-40B4-BE49-F238E27FC236}">
                <a16:creationId xmlns:a16="http://schemas.microsoft.com/office/drawing/2014/main" id="{05A919D5-BA45-9580-DC64-B797514A1DC9}"/>
              </a:ext>
            </a:extLst>
          </p:cNvPr>
          <p:cNvSpPr txBox="1"/>
          <p:nvPr/>
        </p:nvSpPr>
        <p:spPr>
          <a:xfrm>
            <a:off x="9009288" y="2979357"/>
            <a:ext cx="672172" cy="369332"/>
          </a:xfrm>
          <a:prstGeom prst="rect">
            <a:avLst/>
          </a:prstGeom>
          <a:noFill/>
        </p:spPr>
        <p:txBody>
          <a:bodyPr wrap="none" rtlCol="0">
            <a:spAutoFit/>
          </a:bodyPr>
          <a:lstStyle/>
          <a:p>
            <a:r>
              <a:rPr lang="en-US" b="1" dirty="0"/>
              <a:t>logo</a:t>
            </a:r>
            <a:endParaRPr lang="de-DE" b="1" dirty="0"/>
          </a:p>
        </p:txBody>
      </p:sp>
      <p:pic>
        <p:nvPicPr>
          <p:cNvPr id="1028" name="Picture 4" descr="Nachfolger von MS-DOS: Windows 95 löste vor 25 Jahren den PC-Boom aus -  channelpartner.de">
            <a:extLst>
              <a:ext uri="{FF2B5EF4-FFF2-40B4-BE49-F238E27FC236}">
                <a16:creationId xmlns:a16="http://schemas.microsoft.com/office/drawing/2014/main" id="{ABFC7C3B-6E3F-C241-CE62-FF522766A5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7357" y="3276202"/>
            <a:ext cx="5154187" cy="28959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370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A9546-AE49-A4CF-E81F-AAFE207888AB}"/>
              </a:ext>
            </a:extLst>
          </p:cNvPr>
          <p:cNvSpPr>
            <a:spLocks noGrp="1"/>
          </p:cNvSpPr>
          <p:nvPr>
            <p:ph type="title"/>
          </p:nvPr>
        </p:nvSpPr>
        <p:spPr>
          <a:xfrm>
            <a:off x="1066800" y="115953"/>
            <a:ext cx="10058400" cy="1609344"/>
          </a:xfrm>
        </p:spPr>
        <p:txBody>
          <a:bodyPr/>
          <a:lstStyle/>
          <a:p>
            <a:r>
              <a:rPr lang="de-DE" dirty="0"/>
              <a:t>…Brauche ich WIRKLICH das alles ?</a:t>
            </a:r>
          </a:p>
        </p:txBody>
      </p:sp>
      <p:pic>
        <p:nvPicPr>
          <p:cNvPr id="4" name="Picture 3">
            <a:extLst>
              <a:ext uri="{FF2B5EF4-FFF2-40B4-BE49-F238E27FC236}">
                <a16:creationId xmlns:a16="http://schemas.microsoft.com/office/drawing/2014/main" id="{BF63B628-3527-0CE8-F4E0-FA6D4AF09A45}"/>
              </a:ext>
            </a:extLst>
          </p:cNvPr>
          <p:cNvPicPr>
            <a:picLocks noChangeAspect="1"/>
          </p:cNvPicPr>
          <p:nvPr/>
        </p:nvPicPr>
        <p:blipFill>
          <a:blip r:embed="rId2"/>
          <a:stretch>
            <a:fillRect/>
          </a:stretch>
        </p:blipFill>
        <p:spPr>
          <a:xfrm>
            <a:off x="1779010" y="1725297"/>
            <a:ext cx="8278380" cy="4525006"/>
          </a:xfrm>
          <a:prstGeom prst="rect">
            <a:avLst/>
          </a:prstGeom>
        </p:spPr>
      </p:pic>
      <p:sp>
        <p:nvSpPr>
          <p:cNvPr id="5" name="TextBox 4">
            <a:extLst>
              <a:ext uri="{FF2B5EF4-FFF2-40B4-BE49-F238E27FC236}">
                <a16:creationId xmlns:a16="http://schemas.microsoft.com/office/drawing/2014/main" id="{1AFF44F3-038C-C225-9C66-5132055857EF}"/>
              </a:ext>
            </a:extLst>
          </p:cNvPr>
          <p:cNvSpPr txBox="1"/>
          <p:nvPr/>
        </p:nvSpPr>
        <p:spPr>
          <a:xfrm>
            <a:off x="584200" y="6373368"/>
            <a:ext cx="9648539" cy="369332"/>
          </a:xfrm>
          <a:prstGeom prst="rect">
            <a:avLst/>
          </a:prstGeom>
          <a:noFill/>
        </p:spPr>
        <p:txBody>
          <a:bodyPr wrap="none" rtlCol="0">
            <a:spAutoFit/>
          </a:bodyPr>
          <a:lstStyle/>
          <a:p>
            <a:r>
              <a:rPr lang="de-DE" dirty="0"/>
              <a:t>Quelle: </a:t>
            </a:r>
            <a:r>
              <a:rPr lang="de-DE" dirty="0">
                <a:hlinkClick r:id="rId3"/>
              </a:rPr>
              <a:t>Sparsame Dokumentation – arc42 in Aktion – INNOQ Technology Lunch - YouTube</a:t>
            </a:r>
            <a:endParaRPr lang="de-DE" dirty="0"/>
          </a:p>
        </p:txBody>
      </p:sp>
    </p:spTree>
    <p:extLst>
      <p:ext uri="{BB962C8B-B14F-4D97-AF65-F5344CB8AC3E}">
        <p14:creationId xmlns:p14="http://schemas.microsoft.com/office/powerpoint/2010/main" val="3968622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87756-E061-A665-5D9F-A1991DAA7737}"/>
              </a:ext>
            </a:extLst>
          </p:cNvPr>
          <p:cNvSpPr>
            <a:spLocks noGrp="1"/>
          </p:cNvSpPr>
          <p:nvPr>
            <p:ph type="title"/>
          </p:nvPr>
        </p:nvSpPr>
        <p:spPr/>
        <p:txBody>
          <a:bodyPr/>
          <a:lstStyle/>
          <a:p>
            <a:r>
              <a:rPr lang="en-GB" dirty="0"/>
              <a:t>….WANN </a:t>
            </a:r>
            <a:r>
              <a:rPr lang="en-GB" dirty="0" err="1"/>
              <a:t>DOKUMENTIERe</a:t>
            </a:r>
            <a:r>
              <a:rPr lang="en-GB" dirty="0"/>
              <a:t> ich ?</a:t>
            </a:r>
            <a:endParaRPr lang="de-DE" dirty="0"/>
          </a:p>
        </p:txBody>
      </p:sp>
      <p:sp>
        <p:nvSpPr>
          <p:cNvPr id="3" name="Content Placeholder 2">
            <a:extLst>
              <a:ext uri="{FF2B5EF4-FFF2-40B4-BE49-F238E27FC236}">
                <a16:creationId xmlns:a16="http://schemas.microsoft.com/office/drawing/2014/main" id="{BFDB5856-9B44-4093-846A-CDAEE81E0701}"/>
              </a:ext>
            </a:extLst>
          </p:cNvPr>
          <p:cNvSpPr>
            <a:spLocks noGrp="1"/>
          </p:cNvSpPr>
          <p:nvPr>
            <p:ph idx="1"/>
          </p:nvPr>
        </p:nvSpPr>
        <p:spPr/>
        <p:txBody>
          <a:bodyPr>
            <a:normAutofit fontScale="85000" lnSpcReduction="10000"/>
          </a:bodyPr>
          <a:lstStyle/>
          <a:p>
            <a:r>
              <a:rPr lang="de-DE" dirty="0"/>
              <a:t>Dokumentation vorab erstellen</a:t>
            </a:r>
          </a:p>
          <a:p>
            <a:pPr lvl="1"/>
            <a:r>
              <a:rPr lang="de-DE" dirty="0">
                <a:solidFill>
                  <a:srgbClr val="0070C0"/>
                </a:solidFill>
              </a:rPr>
              <a:t>Wasserfall lässt grüßen, kann aber im gewissen Maße für eine Pflichtenheft als Entscheidungsgrundlage für ein Projekt schon passen…</a:t>
            </a:r>
          </a:p>
          <a:p>
            <a:r>
              <a:rPr lang="de-DE" dirty="0"/>
              <a:t>Dokumentation nachträglich erstellen</a:t>
            </a:r>
          </a:p>
          <a:p>
            <a:pPr lvl="1"/>
            <a:r>
              <a:rPr lang="de-DE" dirty="0">
                <a:solidFill>
                  <a:srgbClr val="0070C0"/>
                </a:solidFill>
              </a:rPr>
              <a:t>Ok, wenn dafür Geld da ist und die Leute, die noch erzählen können warum das so oder so gemacht wurde und interessant ist dann, wie es mit Konsistenz aussieht in der Umsetzung…</a:t>
            </a:r>
          </a:p>
          <a:p>
            <a:r>
              <a:rPr lang="de-DE" dirty="0"/>
              <a:t>Keine Dokumentation – Wir sind agil….</a:t>
            </a:r>
          </a:p>
          <a:p>
            <a:pPr lvl="1"/>
            <a:r>
              <a:rPr lang="de-DE" dirty="0">
                <a:solidFill>
                  <a:srgbClr val="0070C0"/>
                </a:solidFill>
              </a:rPr>
              <a:t>„Funktionierende Software vor umfangreicher Dokumentation“ leider nicht ganz verstanden – </a:t>
            </a:r>
            <a:br>
              <a:rPr lang="de-DE" dirty="0">
                <a:solidFill>
                  <a:srgbClr val="0070C0"/>
                </a:solidFill>
              </a:rPr>
            </a:br>
            <a:r>
              <a:rPr lang="de-DE" dirty="0">
                <a:solidFill>
                  <a:srgbClr val="0070C0"/>
                </a:solidFill>
              </a:rPr>
              <a:t>Es bedeutet nicht, das es keine Dokumentation gibt!</a:t>
            </a:r>
          </a:p>
          <a:p>
            <a:r>
              <a:rPr lang="de-DE" dirty="0"/>
              <a:t>Keine Dokumentation – Der Code ist die Wahrheit...</a:t>
            </a:r>
          </a:p>
          <a:p>
            <a:pPr lvl="1"/>
            <a:r>
              <a:rPr lang="de-DE" dirty="0">
                <a:solidFill>
                  <a:srgbClr val="0070C0"/>
                </a:solidFill>
              </a:rPr>
              <a:t>Das stimmt, aber hilft Dir wenig dabei in das Projekt zu kommen, wenn es groß ist, die Entscheidungen nachvollziehen zu können und es wartbar zu halten.</a:t>
            </a:r>
          </a:p>
          <a:p>
            <a:r>
              <a:rPr lang="de-DE" sz="2800" dirty="0">
                <a:highlight>
                  <a:srgbClr val="FFFF00"/>
                </a:highlight>
              </a:rPr>
              <a:t>Dokumentation Stück für Stück während der Entwicklung aufbauen</a:t>
            </a:r>
          </a:p>
          <a:p>
            <a:pPr lvl="1"/>
            <a:r>
              <a:rPr lang="de-DE" sz="2400" dirty="0">
                <a:solidFill>
                  <a:srgbClr val="0070C0"/>
                </a:solidFill>
                <a:highlight>
                  <a:srgbClr val="FFFF00"/>
                </a:highlight>
              </a:rPr>
              <a:t>Das hilft ungemein… den Dokumentation unterstützt Kommunikation</a:t>
            </a:r>
          </a:p>
        </p:txBody>
      </p:sp>
    </p:spTree>
    <p:extLst>
      <p:ext uri="{BB962C8B-B14F-4D97-AF65-F5344CB8AC3E}">
        <p14:creationId xmlns:p14="http://schemas.microsoft.com/office/powerpoint/2010/main" val="94996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60035-A0C7-542F-49A3-EE37A52409C7}"/>
              </a:ext>
            </a:extLst>
          </p:cNvPr>
          <p:cNvSpPr>
            <a:spLocks noGrp="1"/>
          </p:cNvSpPr>
          <p:nvPr>
            <p:ph type="title"/>
          </p:nvPr>
        </p:nvSpPr>
        <p:spPr>
          <a:xfrm>
            <a:off x="359229" y="365125"/>
            <a:ext cx="10058400" cy="1609344"/>
          </a:xfrm>
        </p:spPr>
        <p:txBody>
          <a:bodyPr>
            <a:normAutofit/>
          </a:bodyPr>
          <a:lstStyle/>
          <a:p>
            <a:r>
              <a:rPr lang="de-DE" dirty="0"/>
              <a:t>…Wann schreibe </a:t>
            </a:r>
            <a:br>
              <a:rPr lang="de-DE" dirty="0"/>
            </a:br>
            <a:r>
              <a:rPr lang="de-DE" dirty="0"/>
              <a:t>ich was?</a:t>
            </a:r>
          </a:p>
        </p:txBody>
      </p:sp>
      <p:pic>
        <p:nvPicPr>
          <p:cNvPr id="4" name="Picture 3">
            <a:extLst>
              <a:ext uri="{FF2B5EF4-FFF2-40B4-BE49-F238E27FC236}">
                <a16:creationId xmlns:a16="http://schemas.microsoft.com/office/drawing/2014/main" id="{B17C994D-DE81-6D30-F319-519F638BEB40}"/>
              </a:ext>
            </a:extLst>
          </p:cNvPr>
          <p:cNvPicPr>
            <a:picLocks noChangeAspect="1"/>
          </p:cNvPicPr>
          <p:nvPr/>
        </p:nvPicPr>
        <p:blipFill>
          <a:blip r:embed="rId2"/>
          <a:stretch>
            <a:fillRect/>
          </a:stretch>
        </p:blipFill>
        <p:spPr>
          <a:xfrm>
            <a:off x="5652897" y="352402"/>
            <a:ext cx="4666759" cy="6140473"/>
          </a:xfrm>
          <a:prstGeom prst="rect">
            <a:avLst/>
          </a:prstGeom>
        </p:spPr>
      </p:pic>
      <p:sp>
        <p:nvSpPr>
          <p:cNvPr id="5" name="TextBox 4">
            <a:extLst>
              <a:ext uri="{FF2B5EF4-FFF2-40B4-BE49-F238E27FC236}">
                <a16:creationId xmlns:a16="http://schemas.microsoft.com/office/drawing/2014/main" id="{1D07998F-AC75-B8BE-FD47-A70D68CEE09D}"/>
              </a:ext>
            </a:extLst>
          </p:cNvPr>
          <p:cNvSpPr txBox="1"/>
          <p:nvPr/>
        </p:nvSpPr>
        <p:spPr>
          <a:xfrm>
            <a:off x="359229" y="6351814"/>
            <a:ext cx="5846601" cy="369332"/>
          </a:xfrm>
          <a:prstGeom prst="rect">
            <a:avLst/>
          </a:prstGeom>
          <a:noFill/>
        </p:spPr>
        <p:txBody>
          <a:bodyPr wrap="none" rtlCol="0">
            <a:spAutoFit/>
          </a:bodyPr>
          <a:lstStyle/>
          <a:p>
            <a:r>
              <a:rPr lang="de-DE"/>
              <a:t>Quelle: Buch - </a:t>
            </a:r>
            <a:r>
              <a:rPr lang="de-DE">
                <a:hlinkClick r:id="rId3"/>
              </a:rPr>
              <a:t>Software-Architekturen dokumentieren</a:t>
            </a:r>
            <a:endParaRPr lang="de-DE"/>
          </a:p>
        </p:txBody>
      </p:sp>
    </p:spTree>
    <p:extLst>
      <p:ext uri="{BB962C8B-B14F-4D97-AF65-F5344CB8AC3E}">
        <p14:creationId xmlns:p14="http://schemas.microsoft.com/office/powerpoint/2010/main" val="26411868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97E41-56C4-5059-2547-7FBBB9766149}"/>
              </a:ext>
            </a:extLst>
          </p:cNvPr>
          <p:cNvSpPr>
            <a:spLocks noGrp="1"/>
          </p:cNvSpPr>
          <p:nvPr>
            <p:ph type="title"/>
          </p:nvPr>
        </p:nvSpPr>
        <p:spPr>
          <a:xfrm>
            <a:off x="326954" y="662088"/>
            <a:ext cx="10515600" cy="1325563"/>
          </a:xfrm>
        </p:spPr>
        <p:txBody>
          <a:bodyPr>
            <a:normAutofit fontScale="90000"/>
          </a:bodyPr>
          <a:lstStyle/>
          <a:p>
            <a:r>
              <a:rPr lang="de-DE" dirty="0"/>
              <a:t>Die </a:t>
            </a:r>
            <a:br>
              <a:rPr lang="de-DE" dirty="0"/>
            </a:br>
            <a:r>
              <a:rPr lang="de-DE" dirty="0"/>
              <a:t>Architektur </a:t>
            </a:r>
            <a:br>
              <a:rPr lang="de-DE" dirty="0"/>
            </a:br>
            <a:r>
              <a:rPr lang="de-DE" dirty="0"/>
              <a:t>Brezel</a:t>
            </a:r>
          </a:p>
        </p:txBody>
      </p:sp>
      <p:sp>
        <p:nvSpPr>
          <p:cNvPr id="3" name="TextBox 2">
            <a:extLst>
              <a:ext uri="{FF2B5EF4-FFF2-40B4-BE49-F238E27FC236}">
                <a16:creationId xmlns:a16="http://schemas.microsoft.com/office/drawing/2014/main" id="{D5CE3C1B-461E-998F-BCF2-6350D651D8D9}"/>
              </a:ext>
            </a:extLst>
          </p:cNvPr>
          <p:cNvSpPr txBox="1"/>
          <p:nvPr/>
        </p:nvSpPr>
        <p:spPr>
          <a:xfrm>
            <a:off x="326954" y="6139392"/>
            <a:ext cx="6994287" cy="923330"/>
          </a:xfrm>
          <a:prstGeom prst="rect">
            <a:avLst/>
          </a:prstGeom>
          <a:noFill/>
        </p:spPr>
        <p:txBody>
          <a:bodyPr wrap="none" rtlCol="0">
            <a:spAutoFit/>
          </a:bodyPr>
          <a:lstStyle/>
          <a:p>
            <a:r>
              <a:rPr lang="de-DE"/>
              <a:t>Quelle: Buch - </a:t>
            </a:r>
            <a:r>
              <a:rPr lang="de-DE">
                <a:hlinkClick r:id="rId3"/>
              </a:rPr>
              <a:t>Software-Architekturen dokumentieren</a:t>
            </a:r>
            <a:r>
              <a:rPr lang="de-DE"/>
              <a:t> </a:t>
            </a:r>
            <a:br>
              <a:rPr lang="de-DE"/>
            </a:br>
            <a:r>
              <a:rPr lang="de-DE"/>
              <a:t>in Anlehnung an </a:t>
            </a:r>
            <a:r>
              <a:rPr lang="de-DE">
                <a:solidFill>
                  <a:srgbClr val="0F1111"/>
                </a:solidFill>
                <a:latin typeface="Amazon Ember"/>
              </a:rPr>
              <a:t>d</a:t>
            </a:r>
            <a:r>
              <a:rPr lang="de-DE" i="0">
                <a:solidFill>
                  <a:srgbClr val="0F1111"/>
                </a:solidFill>
                <a:effectLst/>
                <a:latin typeface="Amazon Ember"/>
              </a:rPr>
              <a:t>as Buch </a:t>
            </a:r>
            <a:r>
              <a:rPr lang="de-DE" b="1" i="0">
                <a:solidFill>
                  <a:srgbClr val="0F1111"/>
                </a:solidFill>
                <a:effectLst/>
                <a:latin typeface="Amazon Ember"/>
                <a:hlinkClick r:id="rId4"/>
              </a:rPr>
              <a:t>Vorgehensmuster für Softwarearchitektur</a:t>
            </a:r>
            <a:endParaRPr lang="de-DE" b="1" i="0">
              <a:solidFill>
                <a:srgbClr val="0F1111"/>
              </a:solidFill>
              <a:effectLst/>
              <a:latin typeface="Amazon Ember"/>
            </a:endParaRPr>
          </a:p>
          <a:p>
            <a:endParaRPr lang="de-DE"/>
          </a:p>
        </p:txBody>
      </p:sp>
      <p:pic>
        <p:nvPicPr>
          <p:cNvPr id="7" name="Picture 6">
            <a:extLst>
              <a:ext uri="{FF2B5EF4-FFF2-40B4-BE49-F238E27FC236}">
                <a16:creationId xmlns:a16="http://schemas.microsoft.com/office/drawing/2014/main" id="{F0632CE4-C477-75C8-64BB-0DC47F84F49B}"/>
              </a:ext>
            </a:extLst>
          </p:cNvPr>
          <p:cNvPicPr>
            <a:picLocks noChangeAspect="1"/>
          </p:cNvPicPr>
          <p:nvPr/>
        </p:nvPicPr>
        <p:blipFill>
          <a:blip r:embed="rId5"/>
          <a:stretch>
            <a:fillRect/>
          </a:stretch>
        </p:blipFill>
        <p:spPr>
          <a:xfrm>
            <a:off x="3563007" y="460015"/>
            <a:ext cx="8064062" cy="3992758"/>
          </a:xfrm>
          <a:prstGeom prst="rect">
            <a:avLst/>
          </a:prstGeom>
        </p:spPr>
      </p:pic>
      <p:sp>
        <p:nvSpPr>
          <p:cNvPr id="8" name="Rectangle: Rounded Corners 7">
            <a:extLst>
              <a:ext uri="{FF2B5EF4-FFF2-40B4-BE49-F238E27FC236}">
                <a16:creationId xmlns:a16="http://schemas.microsoft.com/office/drawing/2014/main" id="{2B356983-DBE6-BD24-1BB2-99C928A2DC7F}"/>
              </a:ext>
            </a:extLst>
          </p:cNvPr>
          <p:cNvSpPr/>
          <p:nvPr/>
        </p:nvSpPr>
        <p:spPr>
          <a:xfrm>
            <a:off x="3824097" y="4507693"/>
            <a:ext cx="1561920" cy="57806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err="1"/>
              <a:t>Lösungen</a:t>
            </a:r>
            <a:r>
              <a:rPr lang="en-US" dirty="0"/>
              <a:t> </a:t>
            </a:r>
            <a:r>
              <a:rPr lang="en-US" dirty="0" err="1"/>
              <a:t>bewerten</a:t>
            </a:r>
            <a:endParaRPr lang="en-US" dirty="0"/>
          </a:p>
        </p:txBody>
      </p:sp>
      <p:sp>
        <p:nvSpPr>
          <p:cNvPr id="10" name="Rectangle: Rounded Corners 9">
            <a:extLst>
              <a:ext uri="{FF2B5EF4-FFF2-40B4-BE49-F238E27FC236}">
                <a16:creationId xmlns:a16="http://schemas.microsoft.com/office/drawing/2014/main" id="{981AAF8D-61C2-4681-1D38-47A7CE80551B}"/>
              </a:ext>
            </a:extLst>
          </p:cNvPr>
          <p:cNvSpPr/>
          <p:nvPr/>
        </p:nvSpPr>
        <p:spPr>
          <a:xfrm>
            <a:off x="4992414" y="5322943"/>
            <a:ext cx="2207172" cy="57806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err="1"/>
              <a:t>Fragestellungen</a:t>
            </a:r>
            <a:r>
              <a:rPr lang="en-US" dirty="0"/>
              <a:t> </a:t>
            </a:r>
            <a:r>
              <a:rPr lang="en-US" dirty="0" err="1"/>
              <a:t>bearbeiten</a:t>
            </a:r>
            <a:endParaRPr lang="en-US" dirty="0"/>
          </a:p>
        </p:txBody>
      </p:sp>
      <p:sp>
        <p:nvSpPr>
          <p:cNvPr id="11" name="Rectangle: Rounded Corners 10">
            <a:extLst>
              <a:ext uri="{FF2B5EF4-FFF2-40B4-BE49-F238E27FC236}">
                <a16:creationId xmlns:a16="http://schemas.microsoft.com/office/drawing/2014/main" id="{1C904A54-B93B-4272-7C42-857553AE6371}"/>
              </a:ext>
            </a:extLst>
          </p:cNvPr>
          <p:cNvSpPr/>
          <p:nvPr/>
        </p:nvSpPr>
        <p:spPr>
          <a:xfrm>
            <a:off x="6491452" y="4508888"/>
            <a:ext cx="2207172" cy="57806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err="1"/>
              <a:t>Anforderungen</a:t>
            </a:r>
            <a:endParaRPr lang="en-US" dirty="0"/>
          </a:p>
          <a:p>
            <a:pPr algn="ctr"/>
            <a:r>
              <a:rPr lang="en-US" dirty="0" err="1"/>
              <a:t>aufbereiten</a:t>
            </a:r>
            <a:endParaRPr lang="en-US" dirty="0"/>
          </a:p>
        </p:txBody>
      </p:sp>
      <p:sp>
        <p:nvSpPr>
          <p:cNvPr id="12" name="Rectangle: Rounded Corners 11">
            <a:extLst>
              <a:ext uri="{FF2B5EF4-FFF2-40B4-BE49-F238E27FC236}">
                <a16:creationId xmlns:a16="http://schemas.microsoft.com/office/drawing/2014/main" id="{D1B71F0E-DE08-2DC8-D3CD-E6DB23F7C7C9}"/>
              </a:ext>
            </a:extLst>
          </p:cNvPr>
          <p:cNvSpPr/>
          <p:nvPr/>
        </p:nvSpPr>
        <p:spPr>
          <a:xfrm>
            <a:off x="8125812" y="5322944"/>
            <a:ext cx="2207172" cy="57806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Lösung</a:t>
            </a:r>
          </a:p>
          <a:p>
            <a:pPr algn="ctr"/>
            <a:r>
              <a:rPr lang="en-US" dirty="0" err="1"/>
              <a:t>herstellen</a:t>
            </a:r>
            <a:endParaRPr lang="en-US" dirty="0"/>
          </a:p>
        </p:txBody>
      </p:sp>
      <p:sp>
        <p:nvSpPr>
          <p:cNvPr id="13" name="Rectangle: Rounded Corners 12">
            <a:extLst>
              <a:ext uri="{FF2B5EF4-FFF2-40B4-BE49-F238E27FC236}">
                <a16:creationId xmlns:a16="http://schemas.microsoft.com/office/drawing/2014/main" id="{144E4990-4EA4-2C57-2090-4114385EF7D4}"/>
              </a:ext>
            </a:extLst>
          </p:cNvPr>
          <p:cNvSpPr/>
          <p:nvPr/>
        </p:nvSpPr>
        <p:spPr>
          <a:xfrm>
            <a:off x="9570984" y="4508888"/>
            <a:ext cx="2207172" cy="578069"/>
          </a:xfrm>
          <a:prstGeom prst="round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US" dirty="0"/>
              <a:t>Software </a:t>
            </a:r>
          </a:p>
          <a:p>
            <a:pPr algn="ctr"/>
            <a:r>
              <a:rPr lang="en-US" dirty="0" err="1"/>
              <a:t>prüfen</a:t>
            </a:r>
            <a:endParaRPr lang="en-US" dirty="0"/>
          </a:p>
        </p:txBody>
      </p:sp>
      <p:sp>
        <p:nvSpPr>
          <p:cNvPr id="14" name="Rectangle 13">
            <a:extLst>
              <a:ext uri="{FF2B5EF4-FFF2-40B4-BE49-F238E27FC236}">
                <a16:creationId xmlns:a16="http://schemas.microsoft.com/office/drawing/2014/main" id="{1582A58D-8C25-A937-43C5-C38D0C173041}"/>
              </a:ext>
            </a:extLst>
          </p:cNvPr>
          <p:cNvSpPr/>
          <p:nvPr/>
        </p:nvSpPr>
        <p:spPr>
          <a:xfrm>
            <a:off x="6057900" y="4366667"/>
            <a:ext cx="50800" cy="895350"/>
          </a:xfrm>
          <a:prstGeom prst="rect">
            <a:avLst/>
          </a:prstGeom>
          <a:solidFill>
            <a:srgbClr val="EDEDED"/>
          </a:solidFill>
          <a:ln>
            <a:solidFill>
              <a:srgbClr val="EEEEE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tangle 14">
            <a:extLst>
              <a:ext uri="{FF2B5EF4-FFF2-40B4-BE49-F238E27FC236}">
                <a16:creationId xmlns:a16="http://schemas.microsoft.com/office/drawing/2014/main" id="{7431BBFB-E671-8455-8CF3-32BDC9462558}"/>
              </a:ext>
            </a:extLst>
          </p:cNvPr>
          <p:cNvSpPr/>
          <p:nvPr/>
        </p:nvSpPr>
        <p:spPr>
          <a:xfrm>
            <a:off x="9144781" y="4368511"/>
            <a:ext cx="50800" cy="895350"/>
          </a:xfrm>
          <a:prstGeom prst="rect">
            <a:avLst/>
          </a:prstGeom>
          <a:solidFill>
            <a:srgbClr val="EEEEEE"/>
          </a:solidFill>
          <a:ln>
            <a:solidFill>
              <a:srgbClr val="EBEB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4213343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FA63F2-C008-3026-1101-C2B7D6D2854D}"/>
              </a:ext>
            </a:extLst>
          </p:cNvPr>
          <p:cNvSpPr>
            <a:spLocks noGrp="1"/>
          </p:cNvSpPr>
          <p:nvPr>
            <p:ph type="title"/>
          </p:nvPr>
        </p:nvSpPr>
        <p:spPr>
          <a:xfrm>
            <a:off x="1066800" y="2493422"/>
            <a:ext cx="10058400" cy="1609344"/>
          </a:xfrm>
        </p:spPr>
        <p:txBody>
          <a:bodyPr/>
          <a:lstStyle/>
          <a:p>
            <a:pPr algn="ctr"/>
            <a:r>
              <a:rPr lang="de-DE" dirty="0"/>
              <a:t>…Und dann noch Ein paar Tipps…</a:t>
            </a:r>
          </a:p>
        </p:txBody>
      </p:sp>
    </p:spTree>
    <p:extLst>
      <p:ext uri="{BB962C8B-B14F-4D97-AF65-F5344CB8AC3E}">
        <p14:creationId xmlns:p14="http://schemas.microsoft.com/office/powerpoint/2010/main" val="20486545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A806EF-96D4-7740-1666-5A321EFCCF3B}"/>
              </a:ext>
            </a:extLst>
          </p:cNvPr>
          <p:cNvSpPr>
            <a:spLocks noGrp="1"/>
          </p:cNvSpPr>
          <p:nvPr>
            <p:ph type="title"/>
          </p:nvPr>
        </p:nvSpPr>
        <p:spPr>
          <a:xfrm>
            <a:off x="1066800" y="2513128"/>
            <a:ext cx="10058400" cy="1609344"/>
          </a:xfrm>
        </p:spPr>
        <p:txBody>
          <a:bodyPr>
            <a:normAutofit fontScale="90000"/>
          </a:bodyPr>
          <a:lstStyle/>
          <a:p>
            <a:r>
              <a:rPr lang="de-DE" dirty="0"/>
              <a:t>Das selbe Gefühl habe ich meist, wenn ich in ein Software Projekt komme…. </a:t>
            </a:r>
          </a:p>
        </p:txBody>
      </p:sp>
    </p:spTree>
    <p:extLst>
      <p:ext uri="{BB962C8B-B14F-4D97-AF65-F5344CB8AC3E}">
        <p14:creationId xmlns:p14="http://schemas.microsoft.com/office/powerpoint/2010/main" val="198506385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1C0602-0AF4-37E4-2C0E-FBC2FE8DB16A}"/>
              </a:ext>
            </a:extLst>
          </p:cNvPr>
          <p:cNvSpPr>
            <a:spLocks noGrp="1"/>
          </p:cNvSpPr>
          <p:nvPr>
            <p:ph type="title"/>
          </p:nvPr>
        </p:nvSpPr>
        <p:spPr>
          <a:xfrm>
            <a:off x="359229" y="1209111"/>
            <a:ext cx="10058400" cy="1609344"/>
          </a:xfrm>
        </p:spPr>
        <p:txBody>
          <a:bodyPr>
            <a:normAutofit fontScale="90000"/>
          </a:bodyPr>
          <a:lstStyle/>
          <a:p>
            <a:r>
              <a:rPr lang="de-DE" dirty="0"/>
              <a:t>Tipp: </a:t>
            </a:r>
            <a:br>
              <a:rPr lang="de-DE" dirty="0"/>
            </a:br>
            <a:r>
              <a:rPr lang="de-DE" dirty="0"/>
              <a:t>Große </a:t>
            </a:r>
            <a:br>
              <a:rPr lang="de-DE" dirty="0"/>
            </a:br>
            <a:r>
              <a:rPr lang="de-DE" dirty="0"/>
              <a:t>Systeme</a:t>
            </a:r>
            <a:br>
              <a:rPr lang="de-DE" dirty="0"/>
            </a:br>
            <a:r>
              <a:rPr lang="de-DE" dirty="0"/>
              <a:t>(z.B. Micro-</a:t>
            </a:r>
            <a:br>
              <a:rPr lang="de-DE" dirty="0"/>
            </a:br>
            <a:r>
              <a:rPr lang="de-DE" dirty="0"/>
              <a:t>services)</a:t>
            </a:r>
          </a:p>
        </p:txBody>
      </p:sp>
      <p:sp>
        <p:nvSpPr>
          <p:cNvPr id="6" name="TextBox 5">
            <a:extLst>
              <a:ext uri="{FF2B5EF4-FFF2-40B4-BE49-F238E27FC236}">
                <a16:creationId xmlns:a16="http://schemas.microsoft.com/office/drawing/2014/main" id="{A047D7F1-6115-A6E1-1433-521A1AB39B78}"/>
              </a:ext>
            </a:extLst>
          </p:cNvPr>
          <p:cNvSpPr txBox="1"/>
          <p:nvPr/>
        </p:nvSpPr>
        <p:spPr>
          <a:xfrm>
            <a:off x="359229" y="6368143"/>
            <a:ext cx="4872231" cy="369332"/>
          </a:xfrm>
          <a:prstGeom prst="rect">
            <a:avLst/>
          </a:prstGeom>
          <a:noFill/>
        </p:spPr>
        <p:txBody>
          <a:bodyPr wrap="none" rtlCol="0">
            <a:spAutoFit/>
          </a:bodyPr>
          <a:lstStyle/>
          <a:p>
            <a:r>
              <a:rPr lang="de-DE"/>
              <a:t>Quelle: </a:t>
            </a:r>
            <a:r>
              <a:rPr lang="de-DE">
                <a:hlinkClick r:id="rId3"/>
              </a:rPr>
              <a:t>Documenting Software Architectures</a:t>
            </a:r>
            <a:endParaRPr lang="de-DE"/>
          </a:p>
        </p:txBody>
      </p:sp>
      <p:pic>
        <p:nvPicPr>
          <p:cNvPr id="8" name="Picture 7">
            <a:extLst>
              <a:ext uri="{FF2B5EF4-FFF2-40B4-BE49-F238E27FC236}">
                <a16:creationId xmlns:a16="http://schemas.microsoft.com/office/drawing/2014/main" id="{7A64632F-C97D-4335-0919-DFCDB24812A8}"/>
              </a:ext>
            </a:extLst>
          </p:cNvPr>
          <p:cNvPicPr>
            <a:picLocks noChangeAspect="1"/>
          </p:cNvPicPr>
          <p:nvPr/>
        </p:nvPicPr>
        <p:blipFill>
          <a:blip r:embed="rId4"/>
          <a:stretch>
            <a:fillRect/>
          </a:stretch>
        </p:blipFill>
        <p:spPr>
          <a:xfrm>
            <a:off x="3698767" y="120525"/>
            <a:ext cx="7423385" cy="6243067"/>
          </a:xfrm>
          <a:prstGeom prst="rect">
            <a:avLst/>
          </a:prstGeom>
        </p:spPr>
      </p:pic>
    </p:spTree>
    <p:extLst>
      <p:ext uri="{BB962C8B-B14F-4D97-AF65-F5344CB8AC3E}">
        <p14:creationId xmlns:p14="http://schemas.microsoft.com/office/powerpoint/2010/main" val="367102658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DA5E3-610E-BEC3-B4EE-FF8B98E243B7}"/>
              </a:ext>
            </a:extLst>
          </p:cNvPr>
          <p:cNvSpPr>
            <a:spLocks noGrp="1"/>
          </p:cNvSpPr>
          <p:nvPr>
            <p:ph type="title"/>
          </p:nvPr>
        </p:nvSpPr>
        <p:spPr/>
        <p:txBody>
          <a:bodyPr>
            <a:normAutofit/>
          </a:bodyPr>
          <a:lstStyle/>
          <a:p>
            <a:r>
              <a:rPr lang="de-DE"/>
              <a:t>Tipp: Für aktuelle Dokumentation</a:t>
            </a:r>
          </a:p>
        </p:txBody>
      </p:sp>
      <p:sp>
        <p:nvSpPr>
          <p:cNvPr id="3" name="Content Placeholder 2">
            <a:extLst>
              <a:ext uri="{FF2B5EF4-FFF2-40B4-BE49-F238E27FC236}">
                <a16:creationId xmlns:a16="http://schemas.microsoft.com/office/drawing/2014/main" id="{D7337B26-760B-3BBB-AE42-B6CCA3F0CAC9}"/>
              </a:ext>
            </a:extLst>
          </p:cNvPr>
          <p:cNvSpPr>
            <a:spLocks noGrp="1"/>
          </p:cNvSpPr>
          <p:nvPr>
            <p:ph idx="1"/>
          </p:nvPr>
        </p:nvSpPr>
        <p:spPr/>
        <p:txBody>
          <a:bodyPr/>
          <a:lstStyle/>
          <a:p>
            <a:pPr marL="0" indent="0">
              <a:buNone/>
            </a:pPr>
            <a:r>
              <a:rPr lang="de-DE" sz="2800" dirty="0"/>
              <a:t>Eine </a:t>
            </a:r>
            <a:r>
              <a:rPr lang="de-DE" sz="2800" dirty="0" err="1"/>
              <a:t>Dokumention</a:t>
            </a:r>
            <a:r>
              <a:rPr lang="de-DE" sz="2800" dirty="0"/>
              <a:t> sollte einen </a:t>
            </a:r>
            <a:r>
              <a:rPr lang="de-DE" sz="2800" dirty="0" err="1"/>
              <a:t>Owner</a:t>
            </a:r>
            <a:r>
              <a:rPr lang="de-DE" sz="2800" dirty="0"/>
              <a:t> haben, der sich um das Drumherum kümmert (wie z.B. Formatierung, Einsortierung der Beiträge), damit ein Dokumentation nicht erodiert.</a:t>
            </a:r>
          </a:p>
          <a:p>
            <a:pPr marL="0" indent="0">
              <a:buNone/>
            </a:pPr>
            <a:endParaRPr lang="de-DE" sz="2800" dirty="0"/>
          </a:p>
          <a:p>
            <a:pPr marL="0" indent="0">
              <a:buNone/>
            </a:pPr>
            <a:r>
              <a:rPr lang="de-DE" sz="2800" dirty="0"/>
              <a:t>Stefan: </a:t>
            </a:r>
            <a:r>
              <a:rPr lang="de-DE" sz="2800" dirty="0" err="1"/>
              <a:t>Doktator:in</a:t>
            </a:r>
            <a:endParaRPr lang="de-DE" sz="2800" dirty="0"/>
          </a:p>
          <a:p>
            <a:pPr marL="0" indent="0">
              <a:buNone/>
            </a:pPr>
            <a:r>
              <a:rPr lang="de-DE" sz="2800" dirty="0"/>
              <a:t>Gernot: </a:t>
            </a:r>
            <a:r>
              <a:rPr lang="de-DE" sz="2800" dirty="0" err="1">
                <a:highlight>
                  <a:srgbClr val="FFFF00"/>
                </a:highlight>
              </a:rPr>
              <a:t>Dokumentgärtner:in</a:t>
            </a:r>
            <a:endParaRPr lang="de-DE" sz="2800" dirty="0">
              <a:highlight>
                <a:srgbClr val="FFFF00"/>
              </a:highlight>
            </a:endParaRPr>
          </a:p>
          <a:p>
            <a:pPr marL="0" indent="0">
              <a:buNone/>
            </a:pPr>
            <a:endParaRPr lang="de-DE" dirty="0"/>
          </a:p>
        </p:txBody>
      </p:sp>
    </p:spTree>
    <p:extLst>
      <p:ext uri="{BB962C8B-B14F-4D97-AF65-F5344CB8AC3E}">
        <p14:creationId xmlns:p14="http://schemas.microsoft.com/office/powerpoint/2010/main" val="16114304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1BEF7-E245-DDFF-BFE6-D5CA8C69BCF6}"/>
              </a:ext>
            </a:extLst>
          </p:cNvPr>
          <p:cNvSpPr>
            <a:spLocks noGrp="1"/>
          </p:cNvSpPr>
          <p:nvPr>
            <p:ph type="title"/>
          </p:nvPr>
        </p:nvSpPr>
        <p:spPr/>
        <p:txBody>
          <a:bodyPr/>
          <a:lstStyle/>
          <a:p>
            <a:r>
              <a:rPr lang="de-DE"/>
              <a:t>TipP: Sieben Regeln für gute Dokumentation</a:t>
            </a:r>
          </a:p>
        </p:txBody>
      </p:sp>
      <p:sp>
        <p:nvSpPr>
          <p:cNvPr id="3" name="Content Placeholder 2">
            <a:extLst>
              <a:ext uri="{FF2B5EF4-FFF2-40B4-BE49-F238E27FC236}">
                <a16:creationId xmlns:a16="http://schemas.microsoft.com/office/drawing/2014/main" id="{8D8F6FE8-D146-14FA-8BDF-AF9A81C14798}"/>
              </a:ext>
            </a:extLst>
          </p:cNvPr>
          <p:cNvSpPr>
            <a:spLocks noGrp="1"/>
          </p:cNvSpPr>
          <p:nvPr>
            <p:ph idx="1"/>
          </p:nvPr>
        </p:nvSpPr>
        <p:spPr/>
        <p:txBody>
          <a:bodyPr>
            <a:normAutofit/>
          </a:bodyPr>
          <a:lstStyle/>
          <a:p>
            <a:pPr marL="514350" indent="-514350">
              <a:buFont typeface="+mj-lt"/>
              <a:buAutoNum type="arabicPeriod"/>
            </a:pPr>
            <a:r>
              <a:rPr lang="de-DE" sz="2400" dirty="0"/>
              <a:t>Schreibe Dokumentation aus der Sicht der Leser.</a:t>
            </a:r>
          </a:p>
          <a:p>
            <a:pPr marL="514350" indent="-514350">
              <a:buFont typeface="+mj-lt"/>
              <a:buAutoNum type="arabicPeriod"/>
            </a:pPr>
            <a:r>
              <a:rPr lang="de-DE" sz="2400" dirty="0"/>
              <a:t>Vermeide unnötige Wiederholungen.</a:t>
            </a:r>
          </a:p>
          <a:p>
            <a:pPr marL="514350" indent="-514350">
              <a:buFont typeface="+mj-lt"/>
              <a:buAutoNum type="arabicPeriod"/>
            </a:pPr>
            <a:r>
              <a:rPr lang="de-DE" sz="2400" dirty="0"/>
              <a:t>Vermeide Mehrdeutigkeit.</a:t>
            </a:r>
          </a:p>
          <a:p>
            <a:pPr marL="971550" lvl="1" indent="-514350">
              <a:buFont typeface="+mj-lt"/>
              <a:buAutoNum type="arabicPeriod"/>
            </a:pPr>
            <a:r>
              <a:rPr lang="de-DE" sz="2000" dirty="0"/>
              <a:t>Erkläre Notationen</a:t>
            </a:r>
          </a:p>
          <a:p>
            <a:pPr marL="514350" indent="-514350">
              <a:buFont typeface="+mj-lt"/>
              <a:buAutoNum type="arabicPeriod"/>
            </a:pPr>
            <a:r>
              <a:rPr lang="de-DE" sz="2400" dirty="0"/>
              <a:t>Verwende eine Standardstrukturierung.</a:t>
            </a:r>
          </a:p>
          <a:p>
            <a:pPr marL="514350" indent="-514350">
              <a:buFont typeface="+mj-lt"/>
              <a:buAutoNum type="arabicPeriod"/>
            </a:pPr>
            <a:r>
              <a:rPr lang="de-DE" sz="2400" dirty="0"/>
              <a:t>Halte Begründungen fest.</a:t>
            </a:r>
          </a:p>
          <a:p>
            <a:pPr marL="514350" indent="-514350">
              <a:buFont typeface="+mj-lt"/>
              <a:buAutoNum type="arabicPeriod"/>
            </a:pPr>
            <a:r>
              <a:rPr lang="de-DE" sz="2400" dirty="0"/>
              <a:t>Halte die Dokumentation aktuell, aber nicht zu aktuell.</a:t>
            </a:r>
          </a:p>
          <a:p>
            <a:pPr marL="514350" indent="-514350">
              <a:buFont typeface="+mj-lt"/>
              <a:buAutoNum type="arabicPeriod"/>
            </a:pPr>
            <a:r>
              <a:rPr lang="de-DE" sz="2400" dirty="0"/>
              <a:t>Überprüfe die Dokumentation auf Gebrauchstauglichkeit.</a:t>
            </a:r>
          </a:p>
        </p:txBody>
      </p:sp>
      <p:sp>
        <p:nvSpPr>
          <p:cNvPr id="4" name="TextBox 3">
            <a:extLst>
              <a:ext uri="{FF2B5EF4-FFF2-40B4-BE49-F238E27FC236}">
                <a16:creationId xmlns:a16="http://schemas.microsoft.com/office/drawing/2014/main" id="{CC174D79-C4F8-CD9D-6A40-42672B73936C}"/>
              </a:ext>
            </a:extLst>
          </p:cNvPr>
          <p:cNvSpPr txBox="1"/>
          <p:nvPr/>
        </p:nvSpPr>
        <p:spPr>
          <a:xfrm>
            <a:off x="359229" y="6368143"/>
            <a:ext cx="4872231" cy="369332"/>
          </a:xfrm>
          <a:prstGeom prst="rect">
            <a:avLst/>
          </a:prstGeom>
          <a:noFill/>
        </p:spPr>
        <p:txBody>
          <a:bodyPr wrap="none" rtlCol="0">
            <a:spAutoFit/>
          </a:bodyPr>
          <a:lstStyle/>
          <a:p>
            <a:r>
              <a:rPr lang="de-DE"/>
              <a:t>Quelle: </a:t>
            </a:r>
            <a:r>
              <a:rPr lang="de-DE">
                <a:hlinkClick r:id="rId2"/>
              </a:rPr>
              <a:t>Documenting Software Architectures</a:t>
            </a:r>
            <a:endParaRPr lang="de-DE"/>
          </a:p>
        </p:txBody>
      </p:sp>
      <p:pic>
        <p:nvPicPr>
          <p:cNvPr id="6" name="Picture 5">
            <a:extLst>
              <a:ext uri="{FF2B5EF4-FFF2-40B4-BE49-F238E27FC236}">
                <a16:creationId xmlns:a16="http://schemas.microsoft.com/office/drawing/2014/main" id="{72AA44DE-B127-6A6E-73FF-564EA7D9726F}"/>
              </a:ext>
            </a:extLst>
          </p:cNvPr>
          <p:cNvPicPr>
            <a:picLocks noChangeAspect="1"/>
          </p:cNvPicPr>
          <p:nvPr/>
        </p:nvPicPr>
        <p:blipFill>
          <a:blip r:embed="rId3"/>
          <a:stretch>
            <a:fillRect/>
          </a:stretch>
        </p:blipFill>
        <p:spPr>
          <a:xfrm>
            <a:off x="9822214" y="2121408"/>
            <a:ext cx="1954972" cy="2887736"/>
          </a:xfrm>
          <a:prstGeom prst="rect">
            <a:avLst/>
          </a:prstGeom>
        </p:spPr>
      </p:pic>
    </p:spTree>
    <p:extLst>
      <p:ext uri="{BB962C8B-B14F-4D97-AF65-F5344CB8AC3E}">
        <p14:creationId xmlns:p14="http://schemas.microsoft.com/office/powerpoint/2010/main" val="212172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63DA2-D8C4-CF9B-0B46-5BC78CB776A2}"/>
              </a:ext>
            </a:extLst>
          </p:cNvPr>
          <p:cNvSpPr>
            <a:spLocks noGrp="1"/>
          </p:cNvSpPr>
          <p:nvPr>
            <p:ph type="title"/>
          </p:nvPr>
        </p:nvSpPr>
        <p:spPr/>
        <p:txBody>
          <a:bodyPr/>
          <a:lstStyle/>
          <a:p>
            <a:r>
              <a:rPr lang="en-GB" dirty="0"/>
              <a:t>TIPP: Nicht zu Lang</a:t>
            </a:r>
            <a:endParaRPr lang="de-DE" dirty="0"/>
          </a:p>
        </p:txBody>
      </p:sp>
      <p:sp>
        <p:nvSpPr>
          <p:cNvPr id="3" name="Content Placeholder 2">
            <a:extLst>
              <a:ext uri="{FF2B5EF4-FFF2-40B4-BE49-F238E27FC236}">
                <a16:creationId xmlns:a16="http://schemas.microsoft.com/office/drawing/2014/main" id="{6AD6723D-EA61-0922-8507-251FCB666F21}"/>
              </a:ext>
            </a:extLst>
          </p:cNvPr>
          <p:cNvSpPr>
            <a:spLocks noGrp="1"/>
          </p:cNvSpPr>
          <p:nvPr>
            <p:ph idx="1"/>
          </p:nvPr>
        </p:nvSpPr>
        <p:spPr/>
        <p:txBody>
          <a:bodyPr/>
          <a:lstStyle/>
          <a:p>
            <a:r>
              <a:rPr lang="de-DE" dirty="0"/>
              <a:t>„</a:t>
            </a:r>
            <a:r>
              <a:rPr lang="de-DE" sz="2800" dirty="0"/>
              <a:t>Die Seitenzahl eines solchen Überblicks sollte 30 DIN-A4-Seiten nicht überschreiten.“</a:t>
            </a:r>
            <a:endParaRPr lang="de-DE" dirty="0"/>
          </a:p>
        </p:txBody>
      </p:sp>
      <p:sp>
        <p:nvSpPr>
          <p:cNvPr id="5" name="TextBox 4">
            <a:extLst>
              <a:ext uri="{FF2B5EF4-FFF2-40B4-BE49-F238E27FC236}">
                <a16:creationId xmlns:a16="http://schemas.microsoft.com/office/drawing/2014/main" id="{3E35B355-86DA-5E22-39A4-B7C0F60F9F34}"/>
              </a:ext>
            </a:extLst>
          </p:cNvPr>
          <p:cNvSpPr txBox="1"/>
          <p:nvPr/>
        </p:nvSpPr>
        <p:spPr>
          <a:xfrm>
            <a:off x="911352" y="6172200"/>
            <a:ext cx="6096000" cy="369332"/>
          </a:xfrm>
          <a:prstGeom prst="rect">
            <a:avLst/>
          </a:prstGeom>
          <a:noFill/>
        </p:spPr>
        <p:txBody>
          <a:bodyPr wrap="square">
            <a:spAutoFit/>
          </a:bodyPr>
          <a:lstStyle/>
          <a:p>
            <a:r>
              <a:rPr lang="en-GB" dirty="0"/>
              <a:t>Quelle: Buch - </a:t>
            </a:r>
            <a:r>
              <a:rPr lang="en-GB" dirty="0">
                <a:hlinkClick r:id="rId2"/>
              </a:rPr>
              <a:t>Software-</a:t>
            </a:r>
            <a:r>
              <a:rPr lang="en-GB" dirty="0" err="1">
                <a:hlinkClick r:id="rId2"/>
              </a:rPr>
              <a:t>Architekturen</a:t>
            </a:r>
            <a:r>
              <a:rPr lang="en-GB" dirty="0">
                <a:hlinkClick r:id="rId2"/>
              </a:rPr>
              <a:t> </a:t>
            </a:r>
            <a:r>
              <a:rPr lang="en-GB" dirty="0" err="1">
                <a:hlinkClick r:id="rId2"/>
              </a:rPr>
              <a:t>dokumentieren</a:t>
            </a:r>
            <a:endParaRPr lang="de-DE" dirty="0"/>
          </a:p>
        </p:txBody>
      </p:sp>
    </p:spTree>
    <p:extLst>
      <p:ext uri="{BB962C8B-B14F-4D97-AF65-F5344CB8AC3E}">
        <p14:creationId xmlns:p14="http://schemas.microsoft.com/office/powerpoint/2010/main" val="7713004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82A88D-70D3-C619-0CCA-6CE4D31CC165}"/>
              </a:ext>
            </a:extLst>
          </p:cNvPr>
          <p:cNvPicPr>
            <a:picLocks noChangeAspect="1"/>
          </p:cNvPicPr>
          <p:nvPr/>
        </p:nvPicPr>
        <p:blipFill>
          <a:blip r:embed="rId2"/>
          <a:stretch>
            <a:fillRect/>
          </a:stretch>
        </p:blipFill>
        <p:spPr>
          <a:xfrm>
            <a:off x="2641916" y="1353009"/>
            <a:ext cx="6908166" cy="3251263"/>
          </a:xfrm>
          <a:prstGeom prst="rect">
            <a:avLst/>
          </a:prstGeom>
        </p:spPr>
      </p:pic>
      <p:sp>
        <p:nvSpPr>
          <p:cNvPr id="4" name="TextBox 3">
            <a:extLst>
              <a:ext uri="{FF2B5EF4-FFF2-40B4-BE49-F238E27FC236}">
                <a16:creationId xmlns:a16="http://schemas.microsoft.com/office/drawing/2014/main" id="{378126B3-ED8A-F303-63E5-4D6874BE97FB}"/>
              </a:ext>
            </a:extLst>
          </p:cNvPr>
          <p:cNvSpPr txBox="1"/>
          <p:nvPr/>
        </p:nvSpPr>
        <p:spPr>
          <a:xfrm>
            <a:off x="6760836" y="4922000"/>
            <a:ext cx="1492716" cy="707886"/>
          </a:xfrm>
          <a:prstGeom prst="rect">
            <a:avLst/>
          </a:prstGeom>
          <a:noFill/>
        </p:spPr>
        <p:txBody>
          <a:bodyPr wrap="none" rtlCol="0">
            <a:spAutoFit/>
          </a:bodyPr>
          <a:lstStyle/>
          <a:p>
            <a:r>
              <a:rPr lang="de-DE" sz="4000" b="1"/>
              <a:t>Code</a:t>
            </a:r>
          </a:p>
        </p:txBody>
      </p:sp>
      <p:cxnSp>
        <p:nvCxnSpPr>
          <p:cNvPr id="11" name="Straight Connector 10">
            <a:extLst>
              <a:ext uri="{FF2B5EF4-FFF2-40B4-BE49-F238E27FC236}">
                <a16:creationId xmlns:a16="http://schemas.microsoft.com/office/drawing/2014/main" id="{590B2CE3-E16D-3C4B-C60D-59DCF042CAFA}"/>
              </a:ext>
            </a:extLst>
          </p:cNvPr>
          <p:cNvCxnSpPr/>
          <p:nvPr/>
        </p:nvCxnSpPr>
        <p:spPr>
          <a:xfrm>
            <a:off x="7387771" y="1582057"/>
            <a:ext cx="2002972" cy="44558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7F0E061-3D8C-01D5-2DC0-3CE75157FF7D}"/>
              </a:ext>
            </a:extLst>
          </p:cNvPr>
          <p:cNvCxnSpPr>
            <a:cxnSpLocks/>
          </p:cNvCxnSpPr>
          <p:nvPr/>
        </p:nvCxnSpPr>
        <p:spPr>
          <a:xfrm flipH="1">
            <a:off x="5355771" y="1582057"/>
            <a:ext cx="2032000" cy="4557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8A996BF8-0170-6CA0-1537-1D53CFCCE979}"/>
              </a:ext>
            </a:extLst>
          </p:cNvPr>
          <p:cNvCxnSpPr/>
          <p:nvPr/>
        </p:nvCxnSpPr>
        <p:spPr>
          <a:xfrm>
            <a:off x="838200" y="4354285"/>
            <a:ext cx="10130972" cy="0"/>
          </a:xfrm>
          <a:prstGeom prst="line">
            <a:avLst/>
          </a:prstGeom>
          <a:ln w="38100">
            <a:solidFill>
              <a:srgbClr val="FF0000"/>
            </a:solidFill>
          </a:ln>
        </p:spPr>
        <p:style>
          <a:lnRef idx="1">
            <a:schemeClr val="dk1"/>
          </a:lnRef>
          <a:fillRef idx="0">
            <a:schemeClr val="dk1"/>
          </a:fillRef>
          <a:effectRef idx="0">
            <a:schemeClr val="dk1"/>
          </a:effectRef>
          <a:fontRef idx="minor">
            <a:schemeClr val="tx1"/>
          </a:fontRef>
        </p:style>
      </p:cxnSp>
      <p:sp>
        <p:nvSpPr>
          <p:cNvPr id="2" name="Title 1">
            <a:extLst>
              <a:ext uri="{FF2B5EF4-FFF2-40B4-BE49-F238E27FC236}">
                <a16:creationId xmlns:a16="http://schemas.microsoft.com/office/drawing/2014/main" id="{7E67E5DF-FFA4-45D8-6D35-97E8221BDA20}"/>
              </a:ext>
            </a:extLst>
          </p:cNvPr>
          <p:cNvSpPr>
            <a:spLocks noGrp="1"/>
          </p:cNvSpPr>
          <p:nvPr>
            <p:ph type="title"/>
          </p:nvPr>
        </p:nvSpPr>
        <p:spPr>
          <a:xfrm>
            <a:off x="1066799" y="74323"/>
            <a:ext cx="10058400" cy="1609344"/>
          </a:xfrm>
        </p:spPr>
        <p:txBody>
          <a:bodyPr/>
          <a:lstStyle/>
          <a:p>
            <a:r>
              <a:rPr lang="de-DE" dirty="0"/>
              <a:t>TIPP: Bis hier und nicht weiter…. </a:t>
            </a:r>
          </a:p>
        </p:txBody>
      </p:sp>
      <p:sp>
        <p:nvSpPr>
          <p:cNvPr id="5" name="TextBox 4">
            <a:extLst>
              <a:ext uri="{FF2B5EF4-FFF2-40B4-BE49-F238E27FC236}">
                <a16:creationId xmlns:a16="http://schemas.microsoft.com/office/drawing/2014/main" id="{B24C4021-7A7D-E0C1-62B7-685016AD78F1}"/>
              </a:ext>
            </a:extLst>
          </p:cNvPr>
          <p:cNvSpPr txBox="1"/>
          <p:nvPr/>
        </p:nvSpPr>
        <p:spPr>
          <a:xfrm>
            <a:off x="1205606" y="2678931"/>
            <a:ext cx="1223412" cy="646331"/>
          </a:xfrm>
          <a:prstGeom prst="rect">
            <a:avLst/>
          </a:prstGeom>
          <a:noFill/>
        </p:spPr>
        <p:txBody>
          <a:bodyPr wrap="none" rtlCol="0">
            <a:spAutoFit/>
          </a:bodyPr>
          <a:lstStyle/>
          <a:p>
            <a:r>
              <a:rPr lang="de-DE" sz="3600" b="1">
                <a:solidFill>
                  <a:srgbClr val="00B050"/>
                </a:solidFill>
              </a:rPr>
              <a:t>YES!</a:t>
            </a:r>
          </a:p>
        </p:txBody>
      </p:sp>
      <p:sp>
        <p:nvSpPr>
          <p:cNvPr id="6" name="TextBox 5">
            <a:extLst>
              <a:ext uri="{FF2B5EF4-FFF2-40B4-BE49-F238E27FC236}">
                <a16:creationId xmlns:a16="http://schemas.microsoft.com/office/drawing/2014/main" id="{022ED698-E9D8-C7B8-1161-33E371586F19}"/>
              </a:ext>
            </a:extLst>
          </p:cNvPr>
          <p:cNvSpPr txBox="1"/>
          <p:nvPr/>
        </p:nvSpPr>
        <p:spPr>
          <a:xfrm>
            <a:off x="1205606" y="4983555"/>
            <a:ext cx="1271502" cy="646331"/>
          </a:xfrm>
          <a:prstGeom prst="rect">
            <a:avLst/>
          </a:prstGeom>
          <a:noFill/>
        </p:spPr>
        <p:txBody>
          <a:bodyPr wrap="none" rtlCol="0">
            <a:spAutoFit/>
          </a:bodyPr>
          <a:lstStyle/>
          <a:p>
            <a:r>
              <a:rPr lang="de-DE" sz="3600" b="1">
                <a:solidFill>
                  <a:srgbClr val="FF0000"/>
                </a:solidFill>
              </a:rPr>
              <a:t>NO!!</a:t>
            </a:r>
          </a:p>
        </p:txBody>
      </p:sp>
    </p:spTree>
    <p:extLst>
      <p:ext uri="{BB962C8B-B14F-4D97-AF65-F5344CB8AC3E}">
        <p14:creationId xmlns:p14="http://schemas.microsoft.com/office/powerpoint/2010/main" val="15524136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95F07-77D3-BC24-4DA5-47EA7376822D}"/>
              </a:ext>
            </a:extLst>
          </p:cNvPr>
          <p:cNvSpPr>
            <a:spLocks noGrp="1"/>
          </p:cNvSpPr>
          <p:nvPr>
            <p:ph type="title"/>
          </p:nvPr>
        </p:nvSpPr>
        <p:spPr/>
        <p:txBody>
          <a:bodyPr/>
          <a:lstStyle/>
          <a:p>
            <a:r>
              <a:rPr lang="de-DE"/>
              <a:t>TipP: Diagramme</a:t>
            </a:r>
          </a:p>
        </p:txBody>
      </p:sp>
      <p:sp>
        <p:nvSpPr>
          <p:cNvPr id="4" name="Content Placeholder 3">
            <a:extLst>
              <a:ext uri="{FF2B5EF4-FFF2-40B4-BE49-F238E27FC236}">
                <a16:creationId xmlns:a16="http://schemas.microsoft.com/office/drawing/2014/main" id="{C9D021C9-880D-EB78-BBAC-94DC77FB31A5}"/>
              </a:ext>
            </a:extLst>
          </p:cNvPr>
          <p:cNvSpPr>
            <a:spLocks noGrp="1"/>
          </p:cNvSpPr>
          <p:nvPr>
            <p:ph idx="1"/>
          </p:nvPr>
        </p:nvSpPr>
        <p:spPr/>
        <p:txBody>
          <a:bodyPr/>
          <a:lstStyle/>
          <a:p>
            <a:r>
              <a:rPr lang="de-DE" sz="2400" dirty="0"/>
              <a:t>Nehmt das an Notation für Diagramm, das bei Euch in der Firma am geläufigsten ist.</a:t>
            </a:r>
          </a:p>
          <a:p>
            <a:r>
              <a:rPr lang="de-DE" sz="2400" dirty="0"/>
              <a:t>Vergesst die Legende nicht, wenn es eine Notation ist, die nicht so geläufig ist bei den anvisierten Lesern.</a:t>
            </a:r>
          </a:p>
          <a:p>
            <a:r>
              <a:rPr lang="de-DE" sz="2400" dirty="0"/>
              <a:t>Erfindet bitte keine eigene Notation.</a:t>
            </a:r>
          </a:p>
          <a:p>
            <a:r>
              <a:rPr lang="de-DE" sz="2400" dirty="0"/>
              <a:t>Versucht bitte möglichst die Notation für das zu verwenden für das sie gedacht ist und nicht z.B. EBNF um Klassen zu beschreiben.</a:t>
            </a:r>
          </a:p>
          <a:p>
            <a:r>
              <a:rPr lang="de-DE" dirty="0"/>
              <a:t>…</a:t>
            </a:r>
          </a:p>
        </p:txBody>
      </p:sp>
    </p:spTree>
    <p:extLst>
      <p:ext uri="{BB962C8B-B14F-4D97-AF65-F5344CB8AC3E}">
        <p14:creationId xmlns:p14="http://schemas.microsoft.com/office/powerpoint/2010/main" val="1665788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E8B84-76BE-62DB-8B7C-F5C0B0B5A419}"/>
              </a:ext>
            </a:extLst>
          </p:cNvPr>
          <p:cNvSpPr>
            <a:spLocks noGrp="1"/>
          </p:cNvSpPr>
          <p:nvPr>
            <p:ph type="title"/>
          </p:nvPr>
        </p:nvSpPr>
        <p:spPr/>
        <p:txBody>
          <a:bodyPr/>
          <a:lstStyle/>
          <a:p>
            <a:r>
              <a:rPr lang="en-GB" dirty="0"/>
              <a:t>UML</a:t>
            </a:r>
            <a:endParaRPr lang="de-DE" dirty="0"/>
          </a:p>
        </p:txBody>
      </p:sp>
      <p:sp>
        <p:nvSpPr>
          <p:cNvPr id="5" name="TextBox 4">
            <a:extLst>
              <a:ext uri="{FF2B5EF4-FFF2-40B4-BE49-F238E27FC236}">
                <a16:creationId xmlns:a16="http://schemas.microsoft.com/office/drawing/2014/main" id="{949E1B8B-F4C6-732A-18C2-04DDA7C21118}"/>
              </a:ext>
            </a:extLst>
          </p:cNvPr>
          <p:cNvSpPr txBox="1"/>
          <p:nvPr/>
        </p:nvSpPr>
        <p:spPr>
          <a:xfrm>
            <a:off x="1063752" y="1801336"/>
            <a:ext cx="6096000" cy="1477328"/>
          </a:xfrm>
          <a:prstGeom prst="rect">
            <a:avLst/>
          </a:prstGeom>
          <a:noFill/>
        </p:spPr>
        <p:txBody>
          <a:bodyPr wrap="square">
            <a:spAutoFit/>
          </a:bodyPr>
          <a:lstStyle/>
          <a:p>
            <a:r>
              <a:rPr lang="de-DE" b="0" i="0" dirty="0">
                <a:solidFill>
                  <a:srgbClr val="202122"/>
                </a:solidFill>
                <a:effectLst/>
                <a:latin typeface="Arial" panose="020B0604020202020204" pitchFamily="34" charset="0"/>
              </a:rPr>
              <a:t>Die </a:t>
            </a:r>
            <a:r>
              <a:rPr lang="de-DE" b="1" i="0" dirty="0">
                <a:solidFill>
                  <a:srgbClr val="202122"/>
                </a:solidFill>
                <a:effectLst/>
                <a:latin typeface="Arial" panose="020B0604020202020204" pitchFamily="34" charset="0"/>
              </a:rPr>
              <a:t>Unified Modeling Language</a:t>
            </a:r>
            <a:r>
              <a:rPr lang="de-DE" b="0" i="0" dirty="0">
                <a:solidFill>
                  <a:srgbClr val="202122"/>
                </a:solidFill>
                <a:effectLst/>
                <a:latin typeface="Arial" panose="020B0604020202020204" pitchFamily="34" charset="0"/>
              </a:rPr>
              <a:t> </a:t>
            </a:r>
            <a:r>
              <a:rPr lang="de-DE" b="0" i="1" dirty="0">
                <a:solidFill>
                  <a:srgbClr val="202122"/>
                </a:solidFill>
                <a:effectLst/>
                <a:latin typeface="Arial" panose="020B0604020202020204" pitchFamily="34" charset="0"/>
              </a:rPr>
              <a:t>(vereinheitlichte Modellierungssprache)</a:t>
            </a:r>
            <a:r>
              <a:rPr lang="de-DE" b="0" i="0" dirty="0">
                <a:solidFill>
                  <a:srgbClr val="202122"/>
                </a:solidFill>
                <a:effectLst/>
                <a:latin typeface="Arial" panose="020B0604020202020204" pitchFamily="34" charset="0"/>
              </a:rPr>
              <a:t>, kurz </a:t>
            </a:r>
            <a:r>
              <a:rPr lang="de-DE" b="1" i="0" dirty="0">
                <a:solidFill>
                  <a:srgbClr val="202122"/>
                </a:solidFill>
                <a:effectLst/>
                <a:latin typeface="Arial" panose="020B0604020202020204" pitchFamily="34" charset="0"/>
              </a:rPr>
              <a:t>UML</a:t>
            </a:r>
            <a:r>
              <a:rPr lang="de-DE" b="0" i="0" dirty="0">
                <a:solidFill>
                  <a:srgbClr val="202122"/>
                </a:solidFill>
                <a:effectLst/>
                <a:latin typeface="Arial" panose="020B0604020202020204" pitchFamily="34" charset="0"/>
              </a:rPr>
              <a:t>, ist eine grafische </a:t>
            </a:r>
            <a:r>
              <a:rPr lang="de-DE" b="0" i="0" u="none" strike="noStrike" dirty="0">
                <a:solidFill>
                  <a:srgbClr val="0645AD"/>
                </a:solidFill>
                <a:effectLst/>
                <a:latin typeface="Arial" panose="020B0604020202020204" pitchFamily="34" charset="0"/>
                <a:hlinkClick r:id="rId2" tooltip="Modellierungssprache"/>
              </a:rPr>
              <a:t>Modellierungssprache</a:t>
            </a:r>
            <a:r>
              <a:rPr lang="de-DE" b="0" i="0" dirty="0">
                <a:solidFill>
                  <a:srgbClr val="202122"/>
                </a:solidFill>
                <a:effectLst/>
                <a:latin typeface="Arial" panose="020B0604020202020204" pitchFamily="34" charset="0"/>
              </a:rPr>
              <a:t> zur Spezifikation, Konstruktion, Dokumentation und Visualisierung von Software-Teilen und anderen Systemen.</a:t>
            </a:r>
            <a:endParaRPr lang="de-DE" dirty="0"/>
          </a:p>
        </p:txBody>
      </p:sp>
      <p:sp>
        <p:nvSpPr>
          <p:cNvPr id="6" name="TextBox 5">
            <a:extLst>
              <a:ext uri="{FF2B5EF4-FFF2-40B4-BE49-F238E27FC236}">
                <a16:creationId xmlns:a16="http://schemas.microsoft.com/office/drawing/2014/main" id="{55223F19-D6B4-4E1C-5969-6B5A97B2DDDF}"/>
              </a:ext>
            </a:extLst>
          </p:cNvPr>
          <p:cNvSpPr txBox="1"/>
          <p:nvPr/>
        </p:nvSpPr>
        <p:spPr>
          <a:xfrm>
            <a:off x="1063752" y="3278664"/>
            <a:ext cx="5281382" cy="369332"/>
          </a:xfrm>
          <a:prstGeom prst="rect">
            <a:avLst/>
          </a:prstGeom>
          <a:noFill/>
        </p:spPr>
        <p:txBody>
          <a:bodyPr wrap="none" rtlCol="0">
            <a:spAutoFit/>
          </a:bodyPr>
          <a:lstStyle/>
          <a:p>
            <a:r>
              <a:rPr lang="en-GB" dirty="0"/>
              <a:t>Quelle: </a:t>
            </a:r>
            <a:r>
              <a:rPr lang="de-DE" dirty="0">
                <a:hlinkClick r:id="rId3"/>
              </a:rPr>
              <a:t>Unified Modeling Language – Wikipedia</a:t>
            </a:r>
            <a:endParaRPr lang="de-DE" dirty="0"/>
          </a:p>
        </p:txBody>
      </p:sp>
      <p:pic>
        <p:nvPicPr>
          <p:cNvPr id="22530" name="Picture 2">
            <a:extLst>
              <a:ext uri="{FF2B5EF4-FFF2-40B4-BE49-F238E27FC236}">
                <a16:creationId xmlns:a16="http://schemas.microsoft.com/office/drawing/2014/main" id="{0F90EEE9-DBBB-E2EC-E3B8-F3DC2AC45A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59752" y="1027113"/>
            <a:ext cx="3810000" cy="2771775"/>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a:hlinkClick r:id="rId5"/>
            <a:extLst>
              <a:ext uri="{FF2B5EF4-FFF2-40B4-BE49-F238E27FC236}">
                <a16:creationId xmlns:a16="http://schemas.microsoft.com/office/drawing/2014/main" id="{C8448098-A5EA-06E7-76D9-F06A5E7619E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1100" y="3830972"/>
            <a:ext cx="3213100" cy="224917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5FE4849-056E-173D-3EBF-DB85F8461129}"/>
              </a:ext>
            </a:extLst>
          </p:cNvPr>
          <p:cNvSpPr txBox="1"/>
          <p:nvPr/>
        </p:nvSpPr>
        <p:spPr>
          <a:xfrm>
            <a:off x="1063752" y="6188702"/>
            <a:ext cx="5863272" cy="369332"/>
          </a:xfrm>
          <a:prstGeom prst="rect">
            <a:avLst/>
          </a:prstGeom>
          <a:noFill/>
        </p:spPr>
        <p:txBody>
          <a:bodyPr wrap="none" rtlCol="0">
            <a:spAutoFit/>
          </a:bodyPr>
          <a:lstStyle/>
          <a:p>
            <a:r>
              <a:rPr lang="en-GB" dirty="0"/>
              <a:t>Quelle: </a:t>
            </a:r>
            <a:r>
              <a:rPr lang="de-DE" dirty="0">
                <a:hlinkClick r:id="rId5"/>
              </a:rPr>
              <a:t>UML_Plakat_-15.02.2018_RK2-opt (sophist.de)</a:t>
            </a:r>
            <a:endParaRPr lang="de-DE" dirty="0"/>
          </a:p>
        </p:txBody>
      </p:sp>
      <p:pic>
        <p:nvPicPr>
          <p:cNvPr id="9" name="Picture 8">
            <a:hlinkClick r:id="rId7"/>
            <a:extLst>
              <a:ext uri="{FF2B5EF4-FFF2-40B4-BE49-F238E27FC236}">
                <a16:creationId xmlns:a16="http://schemas.microsoft.com/office/drawing/2014/main" id="{732130D0-389D-ED3B-3F3D-8182F6E92113}"/>
              </a:ext>
            </a:extLst>
          </p:cNvPr>
          <p:cNvPicPr>
            <a:picLocks noChangeAspect="1"/>
          </p:cNvPicPr>
          <p:nvPr/>
        </p:nvPicPr>
        <p:blipFill>
          <a:blip r:embed="rId8"/>
          <a:stretch>
            <a:fillRect/>
          </a:stretch>
        </p:blipFill>
        <p:spPr>
          <a:xfrm>
            <a:off x="7461608" y="3830972"/>
            <a:ext cx="1806420" cy="2249170"/>
          </a:xfrm>
          <a:prstGeom prst="rect">
            <a:avLst/>
          </a:prstGeom>
        </p:spPr>
      </p:pic>
      <p:pic>
        <p:nvPicPr>
          <p:cNvPr id="15" name="Picture 14">
            <a:hlinkClick r:id="rId9"/>
            <a:extLst>
              <a:ext uri="{FF2B5EF4-FFF2-40B4-BE49-F238E27FC236}">
                <a16:creationId xmlns:a16="http://schemas.microsoft.com/office/drawing/2014/main" id="{98773DBF-3FBF-042F-89AE-712B99BDC77D}"/>
              </a:ext>
            </a:extLst>
          </p:cNvPr>
          <p:cNvPicPr>
            <a:picLocks noChangeAspect="1"/>
          </p:cNvPicPr>
          <p:nvPr/>
        </p:nvPicPr>
        <p:blipFill>
          <a:blip r:embed="rId10"/>
          <a:stretch>
            <a:fillRect/>
          </a:stretch>
        </p:blipFill>
        <p:spPr>
          <a:xfrm>
            <a:off x="9419891" y="3830972"/>
            <a:ext cx="1591009" cy="2249170"/>
          </a:xfrm>
          <a:prstGeom prst="rect">
            <a:avLst/>
          </a:prstGeom>
        </p:spPr>
      </p:pic>
    </p:spTree>
    <p:extLst>
      <p:ext uri="{BB962C8B-B14F-4D97-AF65-F5344CB8AC3E}">
        <p14:creationId xmlns:p14="http://schemas.microsoft.com/office/powerpoint/2010/main" val="1599467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187D7-048B-879A-9134-E8742479EC58}"/>
              </a:ext>
            </a:extLst>
          </p:cNvPr>
          <p:cNvSpPr>
            <a:spLocks noGrp="1"/>
          </p:cNvSpPr>
          <p:nvPr>
            <p:ph type="title"/>
          </p:nvPr>
        </p:nvSpPr>
        <p:spPr>
          <a:xfrm>
            <a:off x="1069848" y="512064"/>
            <a:ext cx="10058400" cy="1609344"/>
          </a:xfrm>
        </p:spPr>
        <p:txBody>
          <a:bodyPr/>
          <a:lstStyle/>
          <a:p>
            <a:r>
              <a:rPr lang="de-DE"/>
              <a:t>SysML</a:t>
            </a:r>
          </a:p>
        </p:txBody>
      </p:sp>
      <p:pic>
        <p:nvPicPr>
          <p:cNvPr id="5" name="Picture 4">
            <a:extLst>
              <a:ext uri="{FF2B5EF4-FFF2-40B4-BE49-F238E27FC236}">
                <a16:creationId xmlns:a16="http://schemas.microsoft.com/office/drawing/2014/main" id="{F8C61BF7-186D-753E-7198-200CE3E4C41A}"/>
              </a:ext>
            </a:extLst>
          </p:cNvPr>
          <p:cNvPicPr>
            <a:picLocks noChangeAspect="1"/>
          </p:cNvPicPr>
          <p:nvPr/>
        </p:nvPicPr>
        <p:blipFill>
          <a:blip r:embed="rId2"/>
          <a:stretch>
            <a:fillRect/>
          </a:stretch>
        </p:blipFill>
        <p:spPr>
          <a:xfrm>
            <a:off x="1069848" y="2946399"/>
            <a:ext cx="7788258" cy="3156249"/>
          </a:xfrm>
          <a:prstGeom prst="rect">
            <a:avLst/>
          </a:prstGeom>
        </p:spPr>
      </p:pic>
      <p:sp>
        <p:nvSpPr>
          <p:cNvPr id="7" name="TextBox 6">
            <a:extLst>
              <a:ext uri="{FF2B5EF4-FFF2-40B4-BE49-F238E27FC236}">
                <a16:creationId xmlns:a16="http://schemas.microsoft.com/office/drawing/2014/main" id="{14B3C9CB-5006-CF3A-D59F-453C56C3295F}"/>
              </a:ext>
            </a:extLst>
          </p:cNvPr>
          <p:cNvSpPr txBox="1"/>
          <p:nvPr/>
        </p:nvSpPr>
        <p:spPr>
          <a:xfrm>
            <a:off x="3149600" y="925036"/>
            <a:ext cx="6096000" cy="1477328"/>
          </a:xfrm>
          <a:prstGeom prst="rect">
            <a:avLst/>
          </a:prstGeom>
          <a:noFill/>
        </p:spPr>
        <p:txBody>
          <a:bodyPr wrap="square">
            <a:spAutoFit/>
          </a:bodyPr>
          <a:lstStyle/>
          <a:p>
            <a:r>
              <a:rPr lang="de-DE" b="0" i="0">
                <a:solidFill>
                  <a:srgbClr val="202122"/>
                </a:solidFill>
                <a:effectLst/>
                <a:latin typeface="Arial" panose="020B0604020202020204" pitchFamily="34" charset="0"/>
              </a:rPr>
              <a:t>Die </a:t>
            </a:r>
            <a:r>
              <a:rPr lang="de-DE" b="1" i="0">
                <a:solidFill>
                  <a:srgbClr val="202122"/>
                </a:solidFill>
                <a:effectLst/>
                <a:latin typeface="Arial" panose="020B0604020202020204" pitchFamily="34" charset="0"/>
              </a:rPr>
              <a:t>Systems Modeling Language</a:t>
            </a:r>
            <a:r>
              <a:rPr lang="de-DE" b="0" i="0">
                <a:solidFill>
                  <a:srgbClr val="202122"/>
                </a:solidFill>
                <a:effectLst/>
                <a:latin typeface="Arial" panose="020B0604020202020204" pitchFamily="34" charset="0"/>
              </a:rPr>
              <a:t> (</a:t>
            </a:r>
            <a:r>
              <a:rPr lang="de-DE" b="1" i="0" u="none" strike="noStrike">
                <a:solidFill>
                  <a:srgbClr val="0645AD"/>
                </a:solidFill>
                <a:effectLst/>
                <a:latin typeface="Arial" panose="020B0604020202020204" pitchFamily="34" charset="0"/>
                <a:hlinkClick r:id="rId3" tooltip="Object Management Group"/>
              </a:rPr>
              <a:t>OMG</a:t>
            </a:r>
            <a:r>
              <a:rPr lang="de-DE" b="1" i="0">
                <a:solidFill>
                  <a:srgbClr val="202122"/>
                </a:solidFill>
                <a:effectLst/>
                <a:latin typeface="Arial" panose="020B0604020202020204" pitchFamily="34" charset="0"/>
              </a:rPr>
              <a:t> SysML</a:t>
            </a:r>
            <a:r>
              <a:rPr lang="de-DE" b="0" i="0">
                <a:solidFill>
                  <a:srgbClr val="202122"/>
                </a:solidFill>
                <a:effectLst/>
                <a:latin typeface="Arial" panose="020B0604020202020204" pitchFamily="34" charset="0"/>
              </a:rPr>
              <a:t>) ist eine grafische, auf </a:t>
            </a:r>
            <a:r>
              <a:rPr lang="de-DE" b="0" i="0" u="none" strike="noStrike">
                <a:solidFill>
                  <a:srgbClr val="0645AD"/>
                </a:solidFill>
                <a:effectLst/>
                <a:latin typeface="Arial" panose="020B0604020202020204" pitchFamily="34" charset="0"/>
                <a:hlinkClick r:id="rId4" tooltip="Unified Modeling Language"/>
              </a:rPr>
              <a:t>UML 2</a:t>
            </a:r>
            <a:r>
              <a:rPr lang="de-DE" b="0" i="0">
                <a:solidFill>
                  <a:srgbClr val="202122"/>
                </a:solidFill>
                <a:effectLst/>
                <a:latin typeface="Arial" panose="020B0604020202020204" pitchFamily="34" charset="0"/>
              </a:rPr>
              <a:t> basierende, standardisierte </a:t>
            </a:r>
            <a:r>
              <a:rPr lang="de-DE" b="0" i="0" u="none" strike="noStrike">
                <a:solidFill>
                  <a:srgbClr val="0645AD"/>
                </a:solidFill>
                <a:effectLst/>
                <a:latin typeface="Arial" panose="020B0604020202020204" pitchFamily="34" charset="0"/>
                <a:hlinkClick r:id="rId5" tooltip="Modellierungssprache"/>
              </a:rPr>
              <a:t>Modellierungssprache</a:t>
            </a:r>
            <a:r>
              <a:rPr lang="de-DE" b="0" i="0">
                <a:solidFill>
                  <a:srgbClr val="202122"/>
                </a:solidFill>
                <a:effectLst/>
                <a:latin typeface="Arial" panose="020B0604020202020204" pitchFamily="34" charset="0"/>
              </a:rPr>
              <a:t>. Ihre Anwendung findet sie im Bereich </a:t>
            </a:r>
            <a:r>
              <a:rPr lang="de-DE" b="0" i="0" u="none" strike="noStrike">
                <a:solidFill>
                  <a:srgbClr val="0645AD"/>
                </a:solidFill>
                <a:effectLst/>
                <a:latin typeface="Arial" panose="020B0604020202020204" pitchFamily="34" charset="0"/>
                <a:hlinkClick r:id="rId6" tooltip="Systems Engineering"/>
              </a:rPr>
              <a:t>Systems Engineering</a:t>
            </a:r>
            <a:r>
              <a:rPr lang="de-DE" b="0" i="0">
                <a:solidFill>
                  <a:srgbClr val="202122"/>
                </a:solidFill>
                <a:effectLst/>
                <a:latin typeface="Arial" panose="020B0604020202020204" pitchFamily="34" charset="0"/>
              </a:rPr>
              <a:t> für die Modellierung verschiedener komplexer Systeme.</a:t>
            </a:r>
            <a:endParaRPr lang="de-DE"/>
          </a:p>
        </p:txBody>
      </p:sp>
      <p:sp>
        <p:nvSpPr>
          <p:cNvPr id="8" name="TextBox 7">
            <a:extLst>
              <a:ext uri="{FF2B5EF4-FFF2-40B4-BE49-F238E27FC236}">
                <a16:creationId xmlns:a16="http://schemas.microsoft.com/office/drawing/2014/main" id="{14BDAD24-B395-92E4-951F-AF05050092A5}"/>
              </a:ext>
            </a:extLst>
          </p:cNvPr>
          <p:cNvSpPr txBox="1"/>
          <p:nvPr/>
        </p:nvSpPr>
        <p:spPr>
          <a:xfrm>
            <a:off x="3149600" y="2467340"/>
            <a:ext cx="5376921" cy="369332"/>
          </a:xfrm>
          <a:prstGeom prst="rect">
            <a:avLst/>
          </a:prstGeom>
          <a:noFill/>
        </p:spPr>
        <p:txBody>
          <a:bodyPr wrap="none" rtlCol="0">
            <a:spAutoFit/>
          </a:bodyPr>
          <a:lstStyle/>
          <a:p>
            <a:r>
              <a:rPr lang="de-DE"/>
              <a:t>Quelle: </a:t>
            </a:r>
            <a:r>
              <a:rPr lang="de-DE">
                <a:hlinkClick r:id="rId7"/>
              </a:rPr>
              <a:t>Systems Modeling Language – Wikipedia</a:t>
            </a:r>
            <a:endParaRPr lang="de-DE"/>
          </a:p>
        </p:txBody>
      </p:sp>
      <p:pic>
        <p:nvPicPr>
          <p:cNvPr id="10" name="Picture 9">
            <a:hlinkClick r:id="rId8"/>
            <a:extLst>
              <a:ext uri="{FF2B5EF4-FFF2-40B4-BE49-F238E27FC236}">
                <a16:creationId xmlns:a16="http://schemas.microsoft.com/office/drawing/2014/main" id="{ECC76D23-535D-CDCD-5480-AC0E66A1C8B7}"/>
              </a:ext>
            </a:extLst>
          </p:cNvPr>
          <p:cNvPicPr>
            <a:picLocks noChangeAspect="1"/>
          </p:cNvPicPr>
          <p:nvPr/>
        </p:nvPicPr>
        <p:blipFill>
          <a:blip r:embed="rId9"/>
          <a:stretch>
            <a:fillRect/>
          </a:stretch>
        </p:blipFill>
        <p:spPr>
          <a:xfrm>
            <a:off x="9337497" y="2761530"/>
            <a:ext cx="2270499" cy="3160289"/>
          </a:xfrm>
          <a:prstGeom prst="rect">
            <a:avLst/>
          </a:prstGeom>
        </p:spPr>
      </p:pic>
    </p:spTree>
    <p:extLst>
      <p:ext uri="{BB962C8B-B14F-4D97-AF65-F5344CB8AC3E}">
        <p14:creationId xmlns:p14="http://schemas.microsoft.com/office/powerpoint/2010/main" val="108328537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3CE54-48DB-D9A3-BFB6-E6CFB485E475}"/>
              </a:ext>
            </a:extLst>
          </p:cNvPr>
          <p:cNvSpPr>
            <a:spLocks noGrp="1"/>
          </p:cNvSpPr>
          <p:nvPr>
            <p:ph type="title"/>
          </p:nvPr>
        </p:nvSpPr>
        <p:spPr/>
        <p:txBody>
          <a:bodyPr/>
          <a:lstStyle/>
          <a:p>
            <a:r>
              <a:rPr lang="de-DE"/>
              <a:t>C4 model</a:t>
            </a:r>
          </a:p>
        </p:txBody>
      </p:sp>
      <p:sp>
        <p:nvSpPr>
          <p:cNvPr id="5" name="TextBox 4">
            <a:extLst>
              <a:ext uri="{FF2B5EF4-FFF2-40B4-BE49-F238E27FC236}">
                <a16:creationId xmlns:a16="http://schemas.microsoft.com/office/drawing/2014/main" id="{DA0F23F8-B362-814C-3563-4D0A1991AF3B}"/>
              </a:ext>
            </a:extLst>
          </p:cNvPr>
          <p:cNvSpPr txBox="1"/>
          <p:nvPr/>
        </p:nvSpPr>
        <p:spPr>
          <a:xfrm>
            <a:off x="1063752" y="1821440"/>
            <a:ext cx="3965447" cy="3970318"/>
          </a:xfrm>
          <a:prstGeom prst="rect">
            <a:avLst/>
          </a:prstGeom>
          <a:noFill/>
        </p:spPr>
        <p:txBody>
          <a:bodyPr wrap="square">
            <a:spAutoFit/>
          </a:bodyPr>
          <a:lstStyle/>
          <a:p>
            <a:r>
              <a:rPr lang="de-DE" b="0" i="0">
                <a:solidFill>
                  <a:srgbClr val="202122"/>
                </a:solidFill>
                <a:effectLst/>
                <a:latin typeface="Arial" panose="020B0604020202020204" pitchFamily="34" charset="0"/>
              </a:rPr>
              <a:t>Das </a:t>
            </a:r>
            <a:r>
              <a:rPr lang="de-DE" b="1" i="0">
                <a:solidFill>
                  <a:srgbClr val="202122"/>
                </a:solidFill>
                <a:effectLst/>
                <a:latin typeface="Arial" panose="020B0604020202020204" pitchFamily="34" charset="0"/>
              </a:rPr>
              <a:t>C4 model</a:t>
            </a:r>
            <a:r>
              <a:rPr lang="de-DE" b="0" i="0">
                <a:solidFill>
                  <a:srgbClr val="202122"/>
                </a:solidFill>
                <a:effectLst/>
                <a:latin typeface="Arial" panose="020B0604020202020204" pitchFamily="34" charset="0"/>
              </a:rPr>
              <a:t> (</a:t>
            </a:r>
            <a:r>
              <a:rPr lang="de-DE" b="0" i="1">
                <a:solidFill>
                  <a:srgbClr val="202122"/>
                </a:solidFill>
                <a:effectLst/>
                <a:latin typeface="Arial" panose="020B0604020202020204" pitchFamily="34" charset="0"/>
              </a:rPr>
              <a:t>C4-Modell</a:t>
            </a:r>
            <a:r>
              <a:rPr lang="de-DE" b="0" i="0">
                <a:solidFill>
                  <a:srgbClr val="202122"/>
                </a:solidFill>
                <a:effectLst/>
                <a:latin typeface="Arial" panose="020B0604020202020204" pitchFamily="34" charset="0"/>
              </a:rPr>
              <a:t>, C4 steht für </a:t>
            </a:r>
            <a:r>
              <a:rPr lang="de-DE" b="0" i="1">
                <a:solidFill>
                  <a:srgbClr val="202122"/>
                </a:solidFill>
                <a:effectLst/>
                <a:latin typeface="Arial" panose="020B0604020202020204" pitchFamily="34" charset="0"/>
              </a:rPr>
              <a:t>context</a:t>
            </a:r>
            <a:r>
              <a:rPr lang="de-DE" b="0" i="0">
                <a:solidFill>
                  <a:srgbClr val="202122"/>
                </a:solidFill>
                <a:effectLst/>
                <a:latin typeface="Arial" panose="020B0604020202020204" pitchFamily="34" charset="0"/>
              </a:rPr>
              <a:t>, </a:t>
            </a:r>
            <a:r>
              <a:rPr lang="de-DE" b="0" i="1">
                <a:solidFill>
                  <a:srgbClr val="202122"/>
                </a:solidFill>
                <a:effectLst/>
                <a:latin typeface="Arial" panose="020B0604020202020204" pitchFamily="34" charset="0"/>
              </a:rPr>
              <a:t>containers</a:t>
            </a:r>
            <a:r>
              <a:rPr lang="de-DE" b="0" i="0">
                <a:solidFill>
                  <a:srgbClr val="202122"/>
                </a:solidFill>
                <a:effectLst/>
                <a:latin typeface="Arial" panose="020B0604020202020204" pitchFamily="34" charset="0"/>
              </a:rPr>
              <a:t>, </a:t>
            </a:r>
            <a:r>
              <a:rPr lang="de-DE" b="0" i="1">
                <a:solidFill>
                  <a:srgbClr val="202122"/>
                </a:solidFill>
                <a:effectLst/>
                <a:latin typeface="Arial" panose="020B0604020202020204" pitchFamily="34" charset="0"/>
              </a:rPr>
              <a:t>components,</a:t>
            </a:r>
            <a:r>
              <a:rPr lang="de-DE" b="0" i="0">
                <a:solidFill>
                  <a:srgbClr val="202122"/>
                </a:solidFill>
                <a:effectLst/>
                <a:latin typeface="Arial" panose="020B0604020202020204" pitchFamily="34" charset="0"/>
              </a:rPr>
              <a:t> and </a:t>
            </a:r>
            <a:r>
              <a:rPr lang="de-DE" b="0" i="1">
                <a:solidFill>
                  <a:srgbClr val="202122"/>
                </a:solidFill>
                <a:effectLst/>
                <a:latin typeface="Arial" panose="020B0604020202020204" pitchFamily="34" charset="0"/>
              </a:rPr>
              <a:t>code</a:t>
            </a:r>
            <a:r>
              <a:rPr lang="de-DE" b="0" i="0">
                <a:solidFill>
                  <a:srgbClr val="202122"/>
                </a:solidFill>
                <a:effectLst/>
                <a:latin typeface="Arial" panose="020B0604020202020204" pitchFamily="34" charset="0"/>
              </a:rPr>
              <a:t>) ist eine schlanke grafische Notationstechnik zur Modellierung der Architektur von Softwaresystemen.</a:t>
            </a:r>
            <a:r>
              <a:rPr lang="de-DE" b="0" i="0" u="none" strike="noStrike" baseline="30000">
                <a:solidFill>
                  <a:srgbClr val="0645AD"/>
                </a:solidFill>
                <a:effectLst/>
                <a:latin typeface="Arial" panose="020B0604020202020204" pitchFamily="34" charset="0"/>
                <a:hlinkClick r:id="rId2"/>
              </a:rPr>
              <a:t>[1]</a:t>
            </a:r>
            <a:r>
              <a:rPr lang="de-DE" b="0" i="0" u="none" strike="noStrike" baseline="30000">
                <a:solidFill>
                  <a:srgbClr val="0645AD"/>
                </a:solidFill>
                <a:effectLst/>
                <a:latin typeface="Arial" panose="020B0604020202020204" pitchFamily="34" charset="0"/>
                <a:hlinkClick r:id="rId3"/>
              </a:rPr>
              <a:t>[2]</a:t>
            </a:r>
            <a:r>
              <a:rPr lang="de-DE" b="0" i="0">
                <a:solidFill>
                  <a:srgbClr val="202122"/>
                </a:solidFill>
                <a:effectLst/>
                <a:latin typeface="Arial" panose="020B0604020202020204" pitchFamily="34" charset="0"/>
              </a:rPr>
              <a:t> Es basiert auf der strukturellen Zerlegung eines Systems in Container und Komponenten und stützt sich auf bestehende Modellierungstechniken wie der </a:t>
            </a:r>
            <a:r>
              <a:rPr lang="de-DE" b="0" i="0" u="none" strike="noStrike">
                <a:solidFill>
                  <a:srgbClr val="0645AD"/>
                </a:solidFill>
                <a:effectLst/>
                <a:latin typeface="Arial" panose="020B0604020202020204" pitchFamily="34" charset="0"/>
                <a:hlinkClick r:id="rId4" tooltip="Unified Modeling Language"/>
              </a:rPr>
              <a:t>Unified Modelling Language (UML)</a:t>
            </a:r>
            <a:r>
              <a:rPr lang="de-DE" b="0" i="0">
                <a:solidFill>
                  <a:srgbClr val="202122"/>
                </a:solidFill>
                <a:effectLst/>
                <a:latin typeface="Arial" panose="020B0604020202020204" pitchFamily="34" charset="0"/>
              </a:rPr>
              <a:t> und </a:t>
            </a:r>
            <a:r>
              <a:rPr lang="de-DE" b="0" i="0" u="none" strike="noStrike">
                <a:solidFill>
                  <a:srgbClr val="0645AD"/>
                </a:solidFill>
                <a:effectLst/>
                <a:latin typeface="Arial" panose="020B0604020202020204" pitchFamily="34" charset="0"/>
                <a:hlinkClick r:id="rId5" tooltip="Entity-Relationship-Modell"/>
              </a:rPr>
              <a:t>Entity Relation Diagrams (ERD)</a:t>
            </a:r>
            <a:r>
              <a:rPr lang="de-DE" b="0" i="0">
                <a:solidFill>
                  <a:srgbClr val="202122"/>
                </a:solidFill>
                <a:effectLst/>
                <a:latin typeface="Arial" panose="020B0604020202020204" pitchFamily="34" charset="0"/>
              </a:rPr>
              <a:t> für die detailliertere Zerlegung der einzelnen Architekturbausteine.</a:t>
            </a:r>
            <a:endParaRPr lang="de-DE"/>
          </a:p>
        </p:txBody>
      </p:sp>
      <p:sp>
        <p:nvSpPr>
          <p:cNvPr id="6" name="TextBox 5">
            <a:extLst>
              <a:ext uri="{FF2B5EF4-FFF2-40B4-BE49-F238E27FC236}">
                <a16:creationId xmlns:a16="http://schemas.microsoft.com/office/drawing/2014/main" id="{687F874D-C2D1-44ED-FE15-4606FC81EFFA}"/>
              </a:ext>
            </a:extLst>
          </p:cNvPr>
          <p:cNvSpPr txBox="1"/>
          <p:nvPr/>
        </p:nvSpPr>
        <p:spPr>
          <a:xfrm>
            <a:off x="1063752" y="5815126"/>
            <a:ext cx="3363357" cy="369332"/>
          </a:xfrm>
          <a:prstGeom prst="rect">
            <a:avLst/>
          </a:prstGeom>
          <a:noFill/>
        </p:spPr>
        <p:txBody>
          <a:bodyPr wrap="none" rtlCol="0">
            <a:spAutoFit/>
          </a:bodyPr>
          <a:lstStyle/>
          <a:p>
            <a:r>
              <a:rPr lang="de-DE"/>
              <a:t>Quelle: </a:t>
            </a:r>
            <a:r>
              <a:rPr lang="de-DE">
                <a:hlinkClick r:id="rId6"/>
              </a:rPr>
              <a:t>C4 model – Wikipedia</a:t>
            </a:r>
            <a:endParaRPr lang="de-DE"/>
          </a:p>
        </p:txBody>
      </p:sp>
      <p:pic>
        <p:nvPicPr>
          <p:cNvPr id="8" name="Picture 7">
            <a:extLst>
              <a:ext uri="{FF2B5EF4-FFF2-40B4-BE49-F238E27FC236}">
                <a16:creationId xmlns:a16="http://schemas.microsoft.com/office/drawing/2014/main" id="{3B49614E-AFB8-291F-1AB9-716499D7A0E8}"/>
              </a:ext>
            </a:extLst>
          </p:cNvPr>
          <p:cNvPicPr>
            <a:picLocks noChangeAspect="1"/>
          </p:cNvPicPr>
          <p:nvPr/>
        </p:nvPicPr>
        <p:blipFill>
          <a:blip r:embed="rId7"/>
          <a:stretch>
            <a:fillRect/>
          </a:stretch>
        </p:blipFill>
        <p:spPr>
          <a:xfrm>
            <a:off x="5465775" y="285519"/>
            <a:ext cx="5646255" cy="4041600"/>
          </a:xfrm>
          <a:prstGeom prst="rect">
            <a:avLst/>
          </a:prstGeom>
        </p:spPr>
      </p:pic>
      <p:sp>
        <p:nvSpPr>
          <p:cNvPr id="9" name="TextBox 8">
            <a:extLst>
              <a:ext uri="{FF2B5EF4-FFF2-40B4-BE49-F238E27FC236}">
                <a16:creationId xmlns:a16="http://schemas.microsoft.com/office/drawing/2014/main" id="{F01B29D2-6DD0-4733-31B9-642B3FA5ADCE}"/>
              </a:ext>
            </a:extLst>
          </p:cNvPr>
          <p:cNvSpPr txBox="1"/>
          <p:nvPr/>
        </p:nvSpPr>
        <p:spPr>
          <a:xfrm>
            <a:off x="5315493" y="4329808"/>
            <a:ext cx="6316986" cy="369332"/>
          </a:xfrm>
          <a:prstGeom prst="rect">
            <a:avLst/>
          </a:prstGeom>
          <a:noFill/>
        </p:spPr>
        <p:txBody>
          <a:bodyPr wrap="none" rtlCol="0">
            <a:spAutoFit/>
          </a:bodyPr>
          <a:lstStyle/>
          <a:p>
            <a:r>
              <a:rPr lang="de-DE"/>
              <a:t>Quelle: </a:t>
            </a:r>
            <a:r>
              <a:rPr lang="de-DE">
                <a:hlinkClick r:id="rId8"/>
              </a:rPr>
              <a:t>The C4 model for visualising software architecture</a:t>
            </a:r>
            <a:endParaRPr lang="de-DE"/>
          </a:p>
        </p:txBody>
      </p:sp>
      <p:pic>
        <p:nvPicPr>
          <p:cNvPr id="13" name="Picture 12">
            <a:hlinkClick r:id="rId9"/>
            <a:extLst>
              <a:ext uri="{FF2B5EF4-FFF2-40B4-BE49-F238E27FC236}">
                <a16:creationId xmlns:a16="http://schemas.microsoft.com/office/drawing/2014/main" id="{DCD4462A-EFF7-D936-A7DB-E3ED98012D96}"/>
              </a:ext>
            </a:extLst>
          </p:cNvPr>
          <p:cNvPicPr>
            <a:picLocks noChangeAspect="1"/>
          </p:cNvPicPr>
          <p:nvPr/>
        </p:nvPicPr>
        <p:blipFill>
          <a:blip r:embed="rId10"/>
          <a:stretch>
            <a:fillRect/>
          </a:stretch>
        </p:blipFill>
        <p:spPr>
          <a:xfrm>
            <a:off x="5812220" y="4953918"/>
            <a:ext cx="1273175" cy="1722416"/>
          </a:xfrm>
          <a:prstGeom prst="rect">
            <a:avLst/>
          </a:prstGeom>
        </p:spPr>
      </p:pic>
      <p:pic>
        <p:nvPicPr>
          <p:cNvPr id="15" name="Picture 14">
            <a:hlinkClick r:id="rId11"/>
            <a:extLst>
              <a:ext uri="{FF2B5EF4-FFF2-40B4-BE49-F238E27FC236}">
                <a16:creationId xmlns:a16="http://schemas.microsoft.com/office/drawing/2014/main" id="{E6993104-FD4D-45E0-BC54-92B65EB6DEBD}"/>
              </a:ext>
            </a:extLst>
          </p:cNvPr>
          <p:cNvPicPr>
            <a:picLocks noChangeAspect="1"/>
          </p:cNvPicPr>
          <p:nvPr/>
        </p:nvPicPr>
        <p:blipFill>
          <a:blip r:embed="rId12"/>
          <a:stretch>
            <a:fillRect/>
          </a:stretch>
        </p:blipFill>
        <p:spPr>
          <a:xfrm>
            <a:off x="7266327" y="4953918"/>
            <a:ext cx="1321900" cy="1722416"/>
          </a:xfrm>
          <a:prstGeom prst="rect">
            <a:avLst/>
          </a:prstGeom>
        </p:spPr>
      </p:pic>
      <p:pic>
        <p:nvPicPr>
          <p:cNvPr id="17" name="Picture 16">
            <a:hlinkClick r:id="rId11"/>
            <a:extLst>
              <a:ext uri="{FF2B5EF4-FFF2-40B4-BE49-F238E27FC236}">
                <a16:creationId xmlns:a16="http://schemas.microsoft.com/office/drawing/2014/main" id="{74C32FC4-7227-E10F-991E-4FCB146D2CBD}"/>
              </a:ext>
            </a:extLst>
          </p:cNvPr>
          <p:cNvPicPr>
            <a:picLocks noChangeAspect="1"/>
          </p:cNvPicPr>
          <p:nvPr/>
        </p:nvPicPr>
        <p:blipFill>
          <a:blip r:embed="rId13"/>
          <a:stretch>
            <a:fillRect/>
          </a:stretch>
        </p:blipFill>
        <p:spPr>
          <a:xfrm>
            <a:off x="8740740" y="4953918"/>
            <a:ext cx="1323271" cy="1722416"/>
          </a:xfrm>
          <a:prstGeom prst="rect">
            <a:avLst/>
          </a:prstGeom>
        </p:spPr>
      </p:pic>
    </p:spTree>
    <p:extLst>
      <p:ext uri="{BB962C8B-B14F-4D97-AF65-F5344CB8AC3E}">
        <p14:creationId xmlns:p14="http://schemas.microsoft.com/office/powerpoint/2010/main" val="11424805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6C55E-AACA-4011-3353-5657999A05E0}"/>
              </a:ext>
            </a:extLst>
          </p:cNvPr>
          <p:cNvSpPr>
            <a:spLocks noGrp="1"/>
          </p:cNvSpPr>
          <p:nvPr>
            <p:ph type="title"/>
          </p:nvPr>
        </p:nvSpPr>
        <p:spPr>
          <a:xfrm>
            <a:off x="1063752" y="132191"/>
            <a:ext cx="10058400" cy="1609344"/>
          </a:xfrm>
        </p:spPr>
        <p:txBody>
          <a:bodyPr/>
          <a:lstStyle/>
          <a:p>
            <a:r>
              <a:rPr lang="de-DE" dirty="0"/>
              <a:t>C4’s Architektur Template</a:t>
            </a:r>
          </a:p>
        </p:txBody>
      </p:sp>
      <p:pic>
        <p:nvPicPr>
          <p:cNvPr id="5" name="Picture 4">
            <a:extLst>
              <a:ext uri="{FF2B5EF4-FFF2-40B4-BE49-F238E27FC236}">
                <a16:creationId xmlns:a16="http://schemas.microsoft.com/office/drawing/2014/main" id="{6667791D-A4CD-3975-559F-5A7BA6BF7229}"/>
              </a:ext>
            </a:extLst>
          </p:cNvPr>
          <p:cNvPicPr>
            <a:picLocks noChangeAspect="1"/>
          </p:cNvPicPr>
          <p:nvPr/>
        </p:nvPicPr>
        <p:blipFill>
          <a:blip r:embed="rId2"/>
          <a:stretch>
            <a:fillRect/>
          </a:stretch>
        </p:blipFill>
        <p:spPr>
          <a:xfrm>
            <a:off x="1063752" y="1484407"/>
            <a:ext cx="6515165" cy="4605182"/>
          </a:xfrm>
          <a:prstGeom prst="rect">
            <a:avLst/>
          </a:prstGeom>
        </p:spPr>
      </p:pic>
      <p:pic>
        <p:nvPicPr>
          <p:cNvPr id="6" name="Picture 5">
            <a:hlinkClick r:id="rId3"/>
            <a:extLst>
              <a:ext uri="{FF2B5EF4-FFF2-40B4-BE49-F238E27FC236}">
                <a16:creationId xmlns:a16="http://schemas.microsoft.com/office/drawing/2014/main" id="{4A8FA089-BE9E-985D-FA62-398D7D201A80}"/>
              </a:ext>
            </a:extLst>
          </p:cNvPr>
          <p:cNvPicPr>
            <a:picLocks noChangeAspect="1"/>
          </p:cNvPicPr>
          <p:nvPr/>
        </p:nvPicPr>
        <p:blipFill>
          <a:blip r:embed="rId4"/>
          <a:stretch>
            <a:fillRect/>
          </a:stretch>
        </p:blipFill>
        <p:spPr>
          <a:xfrm>
            <a:off x="8905840" y="2567792"/>
            <a:ext cx="1323271" cy="1722416"/>
          </a:xfrm>
          <a:prstGeom prst="rect">
            <a:avLst/>
          </a:prstGeom>
        </p:spPr>
      </p:pic>
      <p:sp>
        <p:nvSpPr>
          <p:cNvPr id="7" name="TextBox 6">
            <a:extLst>
              <a:ext uri="{FF2B5EF4-FFF2-40B4-BE49-F238E27FC236}">
                <a16:creationId xmlns:a16="http://schemas.microsoft.com/office/drawing/2014/main" id="{944BA9DE-7F98-93DA-9287-B1AF799B02F4}"/>
              </a:ext>
            </a:extLst>
          </p:cNvPr>
          <p:cNvSpPr txBox="1"/>
          <p:nvPr/>
        </p:nvSpPr>
        <p:spPr>
          <a:xfrm>
            <a:off x="359229" y="6368143"/>
            <a:ext cx="4872231" cy="369332"/>
          </a:xfrm>
          <a:prstGeom prst="rect">
            <a:avLst/>
          </a:prstGeom>
          <a:noFill/>
        </p:spPr>
        <p:txBody>
          <a:bodyPr wrap="none" rtlCol="0">
            <a:spAutoFit/>
          </a:bodyPr>
          <a:lstStyle/>
          <a:p>
            <a:r>
              <a:rPr lang="de-DE"/>
              <a:t>Quelle: </a:t>
            </a:r>
            <a:r>
              <a:rPr lang="de-DE">
                <a:hlinkClick r:id="rId5"/>
              </a:rPr>
              <a:t>Documenting Software Architectures</a:t>
            </a:r>
            <a:endParaRPr lang="de-DE"/>
          </a:p>
        </p:txBody>
      </p:sp>
    </p:spTree>
    <p:extLst>
      <p:ext uri="{BB962C8B-B14F-4D97-AF65-F5344CB8AC3E}">
        <p14:creationId xmlns:p14="http://schemas.microsoft.com/office/powerpoint/2010/main" val="3813300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3B0A8-FA0E-EDA6-D036-483748AC45DC}"/>
              </a:ext>
            </a:extLst>
          </p:cNvPr>
          <p:cNvSpPr>
            <a:spLocks noGrp="1"/>
          </p:cNvSpPr>
          <p:nvPr>
            <p:ph type="title"/>
          </p:nvPr>
        </p:nvSpPr>
        <p:spPr/>
        <p:txBody>
          <a:bodyPr/>
          <a:lstStyle/>
          <a:p>
            <a:r>
              <a:rPr lang="de-DE" dirty="0"/>
              <a:t>Fragen, die es nicht Geben sollte….</a:t>
            </a:r>
          </a:p>
        </p:txBody>
      </p:sp>
      <p:sp>
        <p:nvSpPr>
          <p:cNvPr id="3" name="Content Placeholder 2">
            <a:extLst>
              <a:ext uri="{FF2B5EF4-FFF2-40B4-BE49-F238E27FC236}">
                <a16:creationId xmlns:a16="http://schemas.microsoft.com/office/drawing/2014/main" id="{AEA35F96-2A0C-6281-395E-EB63CDE7FB30}"/>
              </a:ext>
            </a:extLst>
          </p:cNvPr>
          <p:cNvSpPr>
            <a:spLocks noGrp="1"/>
          </p:cNvSpPr>
          <p:nvPr>
            <p:ph idx="1"/>
          </p:nvPr>
        </p:nvSpPr>
        <p:spPr/>
        <p:txBody>
          <a:bodyPr>
            <a:noAutofit/>
          </a:bodyPr>
          <a:lstStyle/>
          <a:p>
            <a:r>
              <a:rPr lang="de-DE" sz="2400" dirty="0"/>
              <a:t>“Ich finde mich nicht zurecht. Wie finde ich den Einstieg?”</a:t>
            </a:r>
          </a:p>
          <a:p>
            <a:r>
              <a:rPr lang="de-DE" sz="2400" dirty="0"/>
              <a:t>“Diese Teile hier – wie arbeiten die zusammen? Gibt es Bilder?”</a:t>
            </a:r>
          </a:p>
          <a:p>
            <a:r>
              <a:rPr lang="de-DE" sz="2400" dirty="0"/>
              <a:t>“Diese Software, an der wir hier arbeiten, was macht die überhaupt?”</a:t>
            </a:r>
          </a:p>
          <a:p>
            <a:r>
              <a:rPr lang="de-DE" sz="2400" dirty="0"/>
              <a:t>“Würde man das nicht eigentlich so oder so machen?”</a:t>
            </a:r>
          </a:p>
          <a:p>
            <a:r>
              <a:rPr lang="de-DE" sz="2400" dirty="0"/>
              <a:t>“Wieso habt ihr das so gemacht? Ist das nicht viel zu kompliziert?”</a:t>
            </a:r>
          </a:p>
          <a:p>
            <a:r>
              <a:rPr lang="de-DE" sz="2400" dirty="0"/>
              <a:t>„Wie macht Ihr </a:t>
            </a:r>
            <a:r>
              <a:rPr lang="de-DE" sz="2400" dirty="0" err="1"/>
              <a:t>Logging</a:t>
            </a:r>
            <a:r>
              <a:rPr lang="de-DE" sz="2400" dirty="0"/>
              <a:t> ?“</a:t>
            </a:r>
          </a:p>
          <a:p>
            <a:r>
              <a:rPr lang="de-DE" sz="2400" dirty="0"/>
              <a:t>„Wie läuft bei Euch die </a:t>
            </a:r>
            <a:r>
              <a:rPr lang="de-DE" sz="2400" dirty="0" err="1"/>
              <a:t>Persistence</a:t>
            </a:r>
            <a:r>
              <a:rPr lang="de-DE" sz="2400" dirty="0"/>
              <a:t>..?“</a:t>
            </a:r>
          </a:p>
          <a:p>
            <a:r>
              <a:rPr lang="de-DE" sz="2400" dirty="0"/>
              <a:t>„Warum benutzt Ihr den diese alte Datenbank ?“</a:t>
            </a:r>
          </a:p>
          <a:p>
            <a:r>
              <a:rPr lang="de-DE" sz="2400" dirty="0"/>
              <a:t>….</a:t>
            </a:r>
          </a:p>
        </p:txBody>
      </p:sp>
    </p:spTree>
    <p:extLst>
      <p:ext uri="{BB962C8B-B14F-4D97-AF65-F5344CB8AC3E}">
        <p14:creationId xmlns:p14="http://schemas.microsoft.com/office/powerpoint/2010/main" val="3242797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D6D14-5094-45FC-34C2-4BA0D125B300}"/>
              </a:ext>
            </a:extLst>
          </p:cNvPr>
          <p:cNvSpPr>
            <a:spLocks noGrp="1"/>
          </p:cNvSpPr>
          <p:nvPr>
            <p:ph type="title"/>
          </p:nvPr>
        </p:nvSpPr>
        <p:spPr>
          <a:xfrm>
            <a:off x="1069848" y="138258"/>
            <a:ext cx="10058400" cy="1609344"/>
          </a:xfrm>
        </p:spPr>
        <p:txBody>
          <a:bodyPr/>
          <a:lstStyle/>
          <a:p>
            <a:r>
              <a:rPr lang="en-US" dirty="0"/>
              <a:t>C4 </a:t>
            </a:r>
            <a:r>
              <a:rPr lang="en-US" cap="none" dirty="0"/>
              <a:t>vs</a:t>
            </a:r>
            <a:r>
              <a:rPr lang="en-US" dirty="0"/>
              <a:t> </a:t>
            </a:r>
            <a:r>
              <a:rPr lang="en-US" cap="none" dirty="0"/>
              <a:t>arc</a:t>
            </a:r>
            <a:r>
              <a:rPr lang="en-US" dirty="0"/>
              <a:t>42</a:t>
            </a:r>
            <a:endParaRPr lang="de-DE" dirty="0"/>
          </a:p>
        </p:txBody>
      </p:sp>
      <p:pic>
        <p:nvPicPr>
          <p:cNvPr id="5" name="Picture 4">
            <a:extLst>
              <a:ext uri="{FF2B5EF4-FFF2-40B4-BE49-F238E27FC236}">
                <a16:creationId xmlns:a16="http://schemas.microsoft.com/office/drawing/2014/main" id="{3A759BD6-4593-C90D-48AF-33F2227781B9}"/>
              </a:ext>
            </a:extLst>
          </p:cNvPr>
          <p:cNvPicPr>
            <a:picLocks noChangeAspect="1"/>
          </p:cNvPicPr>
          <p:nvPr/>
        </p:nvPicPr>
        <p:blipFill>
          <a:blip r:embed="rId2"/>
          <a:stretch>
            <a:fillRect/>
          </a:stretch>
        </p:blipFill>
        <p:spPr>
          <a:xfrm>
            <a:off x="1063751" y="1390251"/>
            <a:ext cx="8052057" cy="4977892"/>
          </a:xfrm>
          <a:prstGeom prst="rect">
            <a:avLst/>
          </a:prstGeom>
        </p:spPr>
      </p:pic>
      <p:sp>
        <p:nvSpPr>
          <p:cNvPr id="6" name="TextBox 5">
            <a:extLst>
              <a:ext uri="{FF2B5EF4-FFF2-40B4-BE49-F238E27FC236}">
                <a16:creationId xmlns:a16="http://schemas.microsoft.com/office/drawing/2014/main" id="{C3CFB637-03A0-98F7-457C-C96A31D91F79}"/>
              </a:ext>
            </a:extLst>
          </p:cNvPr>
          <p:cNvSpPr txBox="1"/>
          <p:nvPr/>
        </p:nvSpPr>
        <p:spPr>
          <a:xfrm>
            <a:off x="359229" y="6368143"/>
            <a:ext cx="4872231" cy="369332"/>
          </a:xfrm>
          <a:prstGeom prst="rect">
            <a:avLst/>
          </a:prstGeom>
          <a:noFill/>
        </p:spPr>
        <p:txBody>
          <a:bodyPr wrap="none" rtlCol="0">
            <a:spAutoFit/>
          </a:bodyPr>
          <a:lstStyle/>
          <a:p>
            <a:r>
              <a:rPr lang="en-GB" dirty="0"/>
              <a:t>Quelle: </a:t>
            </a:r>
            <a:r>
              <a:rPr lang="de-DE" dirty="0" err="1">
                <a:hlinkClick r:id="rId3"/>
              </a:rPr>
              <a:t>Documenting</a:t>
            </a:r>
            <a:r>
              <a:rPr lang="de-DE" dirty="0">
                <a:hlinkClick r:id="rId3"/>
              </a:rPr>
              <a:t> Software </a:t>
            </a:r>
            <a:r>
              <a:rPr lang="de-DE" dirty="0" err="1">
                <a:hlinkClick r:id="rId3"/>
              </a:rPr>
              <a:t>Architectures</a:t>
            </a:r>
            <a:endParaRPr lang="de-DE" dirty="0"/>
          </a:p>
        </p:txBody>
      </p:sp>
    </p:spTree>
    <p:extLst>
      <p:ext uri="{BB962C8B-B14F-4D97-AF65-F5344CB8AC3E}">
        <p14:creationId xmlns:p14="http://schemas.microsoft.com/office/powerpoint/2010/main" val="42909680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A3A5F-8C2B-90F5-555C-1442A04A9AD1}"/>
              </a:ext>
            </a:extLst>
          </p:cNvPr>
          <p:cNvSpPr>
            <a:spLocks noGrp="1"/>
          </p:cNvSpPr>
          <p:nvPr>
            <p:ph type="title"/>
          </p:nvPr>
        </p:nvSpPr>
        <p:spPr>
          <a:xfrm>
            <a:off x="1069848" y="484632"/>
            <a:ext cx="10764800" cy="1609344"/>
          </a:xfrm>
        </p:spPr>
        <p:txBody>
          <a:bodyPr>
            <a:normAutofit fontScale="90000"/>
          </a:bodyPr>
          <a:lstStyle/>
          <a:p>
            <a:r>
              <a:rPr lang="de-DE" dirty="0"/>
              <a:t>TIPP: Diagramme - Draw.io Desktop oder mit VS Code, eine coole Kombi für Diagramme</a:t>
            </a:r>
          </a:p>
        </p:txBody>
      </p:sp>
      <p:pic>
        <p:nvPicPr>
          <p:cNvPr id="5" name="Picture 4">
            <a:extLst>
              <a:ext uri="{FF2B5EF4-FFF2-40B4-BE49-F238E27FC236}">
                <a16:creationId xmlns:a16="http://schemas.microsoft.com/office/drawing/2014/main" id="{32984109-1978-45DD-93C3-23B7CD16EB15}"/>
              </a:ext>
            </a:extLst>
          </p:cNvPr>
          <p:cNvPicPr>
            <a:picLocks noChangeAspect="1"/>
          </p:cNvPicPr>
          <p:nvPr/>
        </p:nvPicPr>
        <p:blipFill>
          <a:blip r:embed="rId2"/>
          <a:stretch>
            <a:fillRect/>
          </a:stretch>
        </p:blipFill>
        <p:spPr>
          <a:xfrm>
            <a:off x="1069848" y="2238823"/>
            <a:ext cx="7698743" cy="4109204"/>
          </a:xfrm>
          <a:prstGeom prst="rect">
            <a:avLst/>
          </a:prstGeom>
        </p:spPr>
      </p:pic>
      <p:sp>
        <p:nvSpPr>
          <p:cNvPr id="6" name="TextBox 5">
            <a:extLst>
              <a:ext uri="{FF2B5EF4-FFF2-40B4-BE49-F238E27FC236}">
                <a16:creationId xmlns:a16="http://schemas.microsoft.com/office/drawing/2014/main" id="{F044CC68-B9FA-5162-9B83-0E7DBE647847}"/>
              </a:ext>
            </a:extLst>
          </p:cNvPr>
          <p:cNvSpPr txBox="1"/>
          <p:nvPr/>
        </p:nvSpPr>
        <p:spPr>
          <a:xfrm>
            <a:off x="636814" y="6492875"/>
            <a:ext cx="7764754" cy="369332"/>
          </a:xfrm>
          <a:prstGeom prst="rect">
            <a:avLst/>
          </a:prstGeom>
          <a:noFill/>
        </p:spPr>
        <p:txBody>
          <a:bodyPr wrap="none" rtlCol="0">
            <a:spAutoFit/>
          </a:bodyPr>
          <a:lstStyle/>
          <a:p>
            <a:r>
              <a:rPr lang="de-DE"/>
              <a:t>See: </a:t>
            </a:r>
            <a:r>
              <a:rPr lang="de-DE">
                <a:hlinkClick r:id="rId3"/>
              </a:rPr>
              <a:t>Create Diagrams In VS Code With Draw.io - DEV Community 👩‍💻👨‍💻</a:t>
            </a:r>
            <a:endParaRPr lang="de-DE"/>
          </a:p>
        </p:txBody>
      </p:sp>
    </p:spTree>
    <p:extLst>
      <p:ext uri="{BB962C8B-B14F-4D97-AF65-F5344CB8AC3E}">
        <p14:creationId xmlns:p14="http://schemas.microsoft.com/office/powerpoint/2010/main" val="39081267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3983-18B3-A1CE-0017-BBC7CFAF13F1}"/>
              </a:ext>
            </a:extLst>
          </p:cNvPr>
          <p:cNvSpPr>
            <a:spLocks noGrp="1"/>
          </p:cNvSpPr>
          <p:nvPr>
            <p:ph type="title"/>
          </p:nvPr>
        </p:nvSpPr>
        <p:spPr>
          <a:xfrm>
            <a:off x="472948" y="595899"/>
            <a:ext cx="10058400" cy="1609344"/>
          </a:xfrm>
        </p:spPr>
        <p:txBody>
          <a:bodyPr>
            <a:normAutofit fontScale="90000"/>
          </a:bodyPr>
          <a:lstStyle/>
          <a:p>
            <a:r>
              <a:rPr lang="de-DE"/>
              <a:t>TipP: </a:t>
            </a:r>
            <a:br>
              <a:rPr lang="de-DE"/>
            </a:br>
            <a:r>
              <a:rPr lang="de-DE"/>
              <a:t>Doc-as-Code </a:t>
            </a:r>
            <a:br>
              <a:rPr lang="de-DE"/>
            </a:br>
            <a:r>
              <a:rPr lang="de-DE"/>
              <a:t>Ansatz</a:t>
            </a:r>
          </a:p>
        </p:txBody>
      </p:sp>
      <p:pic>
        <p:nvPicPr>
          <p:cNvPr id="5" name="Picture 4">
            <a:extLst>
              <a:ext uri="{FF2B5EF4-FFF2-40B4-BE49-F238E27FC236}">
                <a16:creationId xmlns:a16="http://schemas.microsoft.com/office/drawing/2014/main" id="{0504AC7C-92C3-F1FA-4699-D7C4F2561A2A}"/>
              </a:ext>
            </a:extLst>
          </p:cNvPr>
          <p:cNvPicPr>
            <a:picLocks noChangeAspect="1"/>
          </p:cNvPicPr>
          <p:nvPr/>
        </p:nvPicPr>
        <p:blipFill>
          <a:blip r:embed="rId2"/>
          <a:stretch>
            <a:fillRect/>
          </a:stretch>
        </p:blipFill>
        <p:spPr>
          <a:xfrm>
            <a:off x="3517901" y="319532"/>
            <a:ext cx="8201152" cy="5607113"/>
          </a:xfrm>
          <a:prstGeom prst="rect">
            <a:avLst/>
          </a:prstGeom>
        </p:spPr>
      </p:pic>
      <p:sp>
        <p:nvSpPr>
          <p:cNvPr id="6" name="TextBox 5">
            <a:extLst>
              <a:ext uri="{FF2B5EF4-FFF2-40B4-BE49-F238E27FC236}">
                <a16:creationId xmlns:a16="http://schemas.microsoft.com/office/drawing/2014/main" id="{EC403C00-F3AF-7E97-E61E-23406C56C0CB}"/>
              </a:ext>
            </a:extLst>
          </p:cNvPr>
          <p:cNvSpPr txBox="1"/>
          <p:nvPr/>
        </p:nvSpPr>
        <p:spPr>
          <a:xfrm>
            <a:off x="472948" y="6262101"/>
            <a:ext cx="4642040" cy="369332"/>
          </a:xfrm>
          <a:prstGeom prst="rect">
            <a:avLst/>
          </a:prstGeom>
          <a:noFill/>
        </p:spPr>
        <p:txBody>
          <a:bodyPr wrap="none" rtlCol="0">
            <a:spAutoFit/>
          </a:bodyPr>
          <a:lstStyle/>
          <a:p>
            <a:r>
              <a:rPr lang="de-DE"/>
              <a:t>Quelle: </a:t>
            </a:r>
            <a:r>
              <a:rPr lang="de-DE">
                <a:hlinkClick r:id="rId3"/>
              </a:rPr>
              <a:t>What Is a Task? (doctoolchain.org)</a:t>
            </a:r>
            <a:endParaRPr lang="de-DE"/>
          </a:p>
        </p:txBody>
      </p:sp>
    </p:spTree>
    <p:extLst>
      <p:ext uri="{BB962C8B-B14F-4D97-AF65-F5344CB8AC3E}">
        <p14:creationId xmlns:p14="http://schemas.microsoft.com/office/powerpoint/2010/main" val="17270146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D246D1-207E-4A93-23EE-C6D816B19A16}"/>
              </a:ext>
            </a:extLst>
          </p:cNvPr>
          <p:cNvSpPr>
            <a:spLocks noGrp="1"/>
          </p:cNvSpPr>
          <p:nvPr>
            <p:ph type="title"/>
          </p:nvPr>
        </p:nvSpPr>
        <p:spPr/>
        <p:txBody>
          <a:bodyPr/>
          <a:lstStyle/>
          <a:p>
            <a:r>
              <a:rPr lang="de-DE"/>
              <a:t>Mein Fazit…</a:t>
            </a:r>
          </a:p>
        </p:txBody>
      </p:sp>
      <p:sp>
        <p:nvSpPr>
          <p:cNvPr id="3" name="Content Placeholder 2">
            <a:extLst>
              <a:ext uri="{FF2B5EF4-FFF2-40B4-BE49-F238E27FC236}">
                <a16:creationId xmlns:a16="http://schemas.microsoft.com/office/drawing/2014/main" id="{8476D5B9-6E02-80E6-F405-4D7EB667313F}"/>
              </a:ext>
            </a:extLst>
          </p:cNvPr>
          <p:cNvSpPr>
            <a:spLocks noGrp="1"/>
          </p:cNvSpPr>
          <p:nvPr>
            <p:ph idx="1"/>
          </p:nvPr>
        </p:nvSpPr>
        <p:spPr/>
        <p:txBody>
          <a:bodyPr/>
          <a:lstStyle/>
          <a:p>
            <a:r>
              <a:rPr lang="de-DE"/>
              <a:t>Ich finde arc42 super und ich möchte keine Software Produkte mehr bauen, die nicht wenigstens das minimal Set an Architektur Dokumentation haben….</a:t>
            </a:r>
          </a:p>
        </p:txBody>
      </p:sp>
    </p:spTree>
    <p:extLst>
      <p:ext uri="{BB962C8B-B14F-4D97-AF65-F5344CB8AC3E}">
        <p14:creationId xmlns:p14="http://schemas.microsoft.com/office/powerpoint/2010/main" val="10359410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EFDDF-BC2D-439C-8D75-8C645653496E}"/>
              </a:ext>
            </a:extLst>
          </p:cNvPr>
          <p:cNvSpPr>
            <a:spLocks noGrp="1"/>
          </p:cNvSpPr>
          <p:nvPr>
            <p:ph type="title"/>
          </p:nvPr>
        </p:nvSpPr>
        <p:spPr/>
        <p:txBody>
          <a:bodyPr/>
          <a:lstStyle/>
          <a:p>
            <a:r>
              <a:rPr lang="de-DE" dirty="0"/>
              <a:t>Was zum Lesen… </a:t>
            </a:r>
            <a:br>
              <a:rPr lang="de-DE" dirty="0"/>
            </a:br>
            <a:r>
              <a:rPr lang="de-DE" dirty="0"/>
              <a:t>Bücher zum Thema arc42…</a:t>
            </a:r>
            <a:endParaRPr lang="en-US" dirty="0"/>
          </a:p>
        </p:txBody>
      </p:sp>
      <p:sp>
        <p:nvSpPr>
          <p:cNvPr id="4" name="Content Placeholder 3">
            <a:extLst>
              <a:ext uri="{FF2B5EF4-FFF2-40B4-BE49-F238E27FC236}">
                <a16:creationId xmlns:a16="http://schemas.microsoft.com/office/drawing/2014/main" id="{ED2FE972-97AC-1459-D161-88637D569209}"/>
              </a:ext>
            </a:extLst>
          </p:cNvPr>
          <p:cNvSpPr>
            <a:spLocks noGrp="1"/>
          </p:cNvSpPr>
          <p:nvPr>
            <p:ph idx="1"/>
          </p:nvPr>
        </p:nvSpPr>
        <p:spPr/>
        <p:txBody>
          <a:bodyPr/>
          <a:lstStyle/>
          <a:p>
            <a:r>
              <a:rPr lang="en-GB"/>
              <a:t>Arc42.de</a:t>
            </a:r>
          </a:p>
          <a:p>
            <a:r>
              <a:rPr lang="en-GB"/>
              <a:t>Arc42.org</a:t>
            </a:r>
          </a:p>
          <a:p>
            <a:endParaRPr lang="de-DE" dirty="0"/>
          </a:p>
        </p:txBody>
      </p:sp>
      <p:pic>
        <p:nvPicPr>
          <p:cNvPr id="6" name="Picture 5">
            <a:hlinkClick r:id="rId2"/>
            <a:extLst>
              <a:ext uri="{FF2B5EF4-FFF2-40B4-BE49-F238E27FC236}">
                <a16:creationId xmlns:a16="http://schemas.microsoft.com/office/drawing/2014/main" id="{8BA8CD24-CA4D-9B65-80D3-E547810704E3}"/>
              </a:ext>
            </a:extLst>
          </p:cNvPr>
          <p:cNvPicPr>
            <a:picLocks noChangeAspect="1"/>
          </p:cNvPicPr>
          <p:nvPr/>
        </p:nvPicPr>
        <p:blipFill>
          <a:blip r:embed="rId3"/>
          <a:stretch>
            <a:fillRect/>
          </a:stretch>
        </p:blipFill>
        <p:spPr>
          <a:xfrm>
            <a:off x="1187288" y="3077258"/>
            <a:ext cx="2324424" cy="3296110"/>
          </a:xfrm>
          <a:prstGeom prst="rect">
            <a:avLst/>
          </a:prstGeom>
        </p:spPr>
      </p:pic>
      <p:sp>
        <p:nvSpPr>
          <p:cNvPr id="8" name="TextBox 7">
            <a:extLst>
              <a:ext uri="{FF2B5EF4-FFF2-40B4-BE49-F238E27FC236}">
                <a16:creationId xmlns:a16="http://schemas.microsoft.com/office/drawing/2014/main" id="{0DF62B44-905E-06EC-404A-5932866E2368}"/>
              </a:ext>
            </a:extLst>
          </p:cNvPr>
          <p:cNvSpPr txBox="1"/>
          <p:nvPr/>
        </p:nvSpPr>
        <p:spPr>
          <a:xfrm>
            <a:off x="7811227" y="2491554"/>
            <a:ext cx="2733548" cy="369332"/>
          </a:xfrm>
          <a:prstGeom prst="rect">
            <a:avLst/>
          </a:prstGeom>
          <a:noFill/>
        </p:spPr>
        <p:txBody>
          <a:bodyPr wrap="square">
            <a:spAutoFit/>
          </a:bodyPr>
          <a:lstStyle/>
          <a:p>
            <a:r>
              <a:rPr lang="de-DE" dirty="0">
                <a:hlinkClick r:id="rId4"/>
              </a:rPr>
              <a:t>arc42 </a:t>
            </a:r>
            <a:r>
              <a:rPr lang="de-DE" dirty="0" err="1">
                <a:hlinkClick r:id="rId4"/>
              </a:rPr>
              <a:t>Examples</a:t>
            </a:r>
            <a:r>
              <a:rPr lang="de-DE" dirty="0">
                <a:hlinkClick r:id="rId4"/>
              </a:rPr>
              <a:t> - arc42</a:t>
            </a:r>
            <a:endParaRPr lang="de-DE" dirty="0"/>
          </a:p>
        </p:txBody>
      </p:sp>
      <p:pic>
        <p:nvPicPr>
          <p:cNvPr id="10" name="Picture 9">
            <a:hlinkClick r:id="rId5"/>
            <a:extLst>
              <a:ext uri="{FF2B5EF4-FFF2-40B4-BE49-F238E27FC236}">
                <a16:creationId xmlns:a16="http://schemas.microsoft.com/office/drawing/2014/main" id="{C90B733E-2814-3850-BB58-862B1F86BEC6}"/>
              </a:ext>
            </a:extLst>
          </p:cNvPr>
          <p:cNvPicPr>
            <a:picLocks noChangeAspect="1"/>
          </p:cNvPicPr>
          <p:nvPr/>
        </p:nvPicPr>
        <p:blipFill>
          <a:blip r:embed="rId6"/>
          <a:stretch>
            <a:fillRect/>
          </a:stretch>
        </p:blipFill>
        <p:spPr>
          <a:xfrm>
            <a:off x="4189314" y="3077258"/>
            <a:ext cx="2440085" cy="3368004"/>
          </a:xfrm>
          <a:prstGeom prst="rect">
            <a:avLst/>
          </a:prstGeom>
        </p:spPr>
      </p:pic>
      <p:sp>
        <p:nvSpPr>
          <p:cNvPr id="12" name="TextBox 11">
            <a:extLst>
              <a:ext uri="{FF2B5EF4-FFF2-40B4-BE49-F238E27FC236}">
                <a16:creationId xmlns:a16="http://schemas.microsoft.com/office/drawing/2014/main" id="{8E4B26B1-EEAE-727B-6BB0-798E0B95BC56}"/>
              </a:ext>
            </a:extLst>
          </p:cNvPr>
          <p:cNvSpPr txBox="1"/>
          <p:nvPr/>
        </p:nvSpPr>
        <p:spPr>
          <a:xfrm>
            <a:off x="4610100" y="2065532"/>
            <a:ext cx="6096000" cy="369332"/>
          </a:xfrm>
          <a:prstGeom prst="rect">
            <a:avLst/>
          </a:prstGeom>
          <a:noFill/>
        </p:spPr>
        <p:txBody>
          <a:bodyPr wrap="square">
            <a:spAutoFit/>
          </a:bodyPr>
          <a:lstStyle/>
          <a:p>
            <a:r>
              <a:rPr lang="de-DE" dirty="0">
                <a:hlinkClick r:id="rId7"/>
              </a:rPr>
              <a:t>Bücher von Peter Hruschka und Gernot Starke - arc42</a:t>
            </a:r>
            <a:endParaRPr lang="de-DE" dirty="0"/>
          </a:p>
        </p:txBody>
      </p:sp>
      <p:pic>
        <p:nvPicPr>
          <p:cNvPr id="14" name="Picture 13">
            <a:hlinkClick r:id="rId8"/>
            <a:extLst>
              <a:ext uri="{FF2B5EF4-FFF2-40B4-BE49-F238E27FC236}">
                <a16:creationId xmlns:a16="http://schemas.microsoft.com/office/drawing/2014/main" id="{AC7B6C9B-8A22-60B3-E4CB-2553A6FA848D}"/>
              </a:ext>
            </a:extLst>
          </p:cNvPr>
          <p:cNvPicPr>
            <a:picLocks noChangeAspect="1"/>
          </p:cNvPicPr>
          <p:nvPr/>
        </p:nvPicPr>
        <p:blipFill>
          <a:blip r:embed="rId9"/>
          <a:stretch>
            <a:fillRect/>
          </a:stretch>
        </p:blipFill>
        <p:spPr>
          <a:xfrm>
            <a:off x="7159101" y="3041892"/>
            <a:ext cx="2600523" cy="3403369"/>
          </a:xfrm>
          <a:prstGeom prst="rect">
            <a:avLst/>
          </a:prstGeom>
        </p:spPr>
      </p:pic>
    </p:spTree>
    <p:extLst>
      <p:ext uri="{BB962C8B-B14F-4D97-AF65-F5344CB8AC3E}">
        <p14:creationId xmlns:p14="http://schemas.microsoft.com/office/powerpoint/2010/main" val="15754884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834A2-DEE6-415C-BFBB-C0EA0E906C09}"/>
              </a:ext>
            </a:extLst>
          </p:cNvPr>
          <p:cNvSpPr>
            <a:spLocks noGrp="1"/>
          </p:cNvSpPr>
          <p:nvPr>
            <p:ph type="title"/>
          </p:nvPr>
        </p:nvSpPr>
        <p:spPr/>
        <p:txBody>
          <a:bodyPr/>
          <a:lstStyle/>
          <a:p>
            <a:r>
              <a:rPr lang="de-DE" dirty="0"/>
              <a:t>Was für die Ohren….</a:t>
            </a:r>
            <a:endParaRPr lang="en-US" dirty="0"/>
          </a:p>
        </p:txBody>
      </p:sp>
      <p:pic>
        <p:nvPicPr>
          <p:cNvPr id="4" name="Picture 3">
            <a:hlinkClick r:id="rId2"/>
            <a:extLst>
              <a:ext uri="{FF2B5EF4-FFF2-40B4-BE49-F238E27FC236}">
                <a16:creationId xmlns:a16="http://schemas.microsoft.com/office/drawing/2014/main" id="{C08594A0-4348-44E5-93CC-7810185F3A03}"/>
              </a:ext>
            </a:extLst>
          </p:cNvPr>
          <p:cNvPicPr>
            <a:picLocks noChangeAspect="1"/>
          </p:cNvPicPr>
          <p:nvPr/>
        </p:nvPicPr>
        <p:blipFill>
          <a:blip r:embed="rId3"/>
          <a:stretch>
            <a:fillRect/>
          </a:stretch>
        </p:blipFill>
        <p:spPr>
          <a:xfrm>
            <a:off x="838200" y="1830798"/>
            <a:ext cx="10515600" cy="4244982"/>
          </a:xfrm>
          <a:prstGeom prst="rect">
            <a:avLst/>
          </a:prstGeom>
        </p:spPr>
      </p:pic>
    </p:spTree>
    <p:extLst>
      <p:ext uri="{BB962C8B-B14F-4D97-AF65-F5344CB8AC3E}">
        <p14:creationId xmlns:p14="http://schemas.microsoft.com/office/powerpoint/2010/main" val="222741941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75B83-B027-410C-A39E-F8D50E6C47DB}"/>
              </a:ext>
            </a:extLst>
          </p:cNvPr>
          <p:cNvSpPr>
            <a:spLocks noGrp="1"/>
          </p:cNvSpPr>
          <p:nvPr>
            <p:ph type="title"/>
          </p:nvPr>
        </p:nvSpPr>
        <p:spPr>
          <a:xfrm>
            <a:off x="1066800" y="2288032"/>
            <a:ext cx="10058400" cy="1609344"/>
          </a:xfrm>
        </p:spPr>
        <p:txBody>
          <a:bodyPr>
            <a:normAutofit fontScale="90000"/>
          </a:bodyPr>
          <a:lstStyle/>
          <a:p>
            <a:pPr algn="ctr"/>
            <a:r>
              <a:rPr lang="de-DE" sz="7300" dirty="0"/>
              <a:t>Puh….. </a:t>
            </a:r>
            <a:br>
              <a:rPr lang="de-DE" dirty="0"/>
            </a:br>
            <a:r>
              <a:rPr lang="de-DE" dirty="0">
                <a:solidFill>
                  <a:schemeClr val="bg1">
                    <a:lumMod val="50000"/>
                  </a:schemeClr>
                </a:solidFill>
              </a:rPr>
              <a:t>(Endlich ist er fertig…)</a:t>
            </a:r>
            <a:br>
              <a:rPr lang="de-DE" dirty="0"/>
            </a:br>
            <a:r>
              <a:rPr lang="de-DE" sz="7300" dirty="0"/>
              <a:t>Fragen….</a:t>
            </a:r>
            <a:endParaRPr lang="en-US" dirty="0"/>
          </a:p>
        </p:txBody>
      </p:sp>
    </p:spTree>
    <p:extLst>
      <p:ext uri="{BB962C8B-B14F-4D97-AF65-F5344CB8AC3E}">
        <p14:creationId xmlns:p14="http://schemas.microsoft.com/office/powerpoint/2010/main" val="376006030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nossued agenda">
            <a:extLst>
              <a:ext uri="{FF2B5EF4-FFF2-40B4-BE49-F238E27FC236}">
                <a16:creationId xmlns:a16="http://schemas.microsoft.com/office/drawing/2014/main" id="{34AD191E-2D7A-40B2-DB17-CAEAF69AEA3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524" y="1072520"/>
            <a:ext cx="6825592" cy="5119194"/>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6C2215A8-DE70-ABEB-FDC4-742F5FC9B3C8}"/>
              </a:ext>
            </a:extLst>
          </p:cNvPr>
          <p:cNvSpPr/>
          <p:nvPr/>
        </p:nvSpPr>
        <p:spPr>
          <a:xfrm>
            <a:off x="-252406" y="2053303"/>
            <a:ext cx="12685986" cy="2469931"/>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le 1">
            <a:extLst>
              <a:ext uri="{FF2B5EF4-FFF2-40B4-BE49-F238E27FC236}">
                <a16:creationId xmlns:a16="http://schemas.microsoft.com/office/drawing/2014/main" id="{32A64764-592E-D387-177A-5A169BB78443}"/>
              </a:ext>
            </a:extLst>
          </p:cNvPr>
          <p:cNvSpPr>
            <a:spLocks noGrp="1"/>
          </p:cNvSpPr>
          <p:nvPr>
            <p:ph type="title"/>
          </p:nvPr>
        </p:nvSpPr>
        <p:spPr>
          <a:xfrm>
            <a:off x="850887" y="12622"/>
            <a:ext cx="10515600" cy="1325563"/>
          </a:xfrm>
        </p:spPr>
        <p:txBody>
          <a:bodyPr/>
          <a:lstStyle/>
          <a:p>
            <a:pPr algn="ctr"/>
            <a:r>
              <a:rPr lang="en-GB" dirty="0"/>
              <a:t>WERBUNG….</a:t>
            </a:r>
            <a:endParaRPr lang="de-DE" dirty="0"/>
          </a:p>
        </p:txBody>
      </p:sp>
      <p:grpSp>
        <p:nvGrpSpPr>
          <p:cNvPr id="14" name="Group 13">
            <a:extLst>
              <a:ext uri="{FF2B5EF4-FFF2-40B4-BE49-F238E27FC236}">
                <a16:creationId xmlns:a16="http://schemas.microsoft.com/office/drawing/2014/main" id="{D65634D7-6B13-71D9-4BDD-1E348886D48B}"/>
              </a:ext>
            </a:extLst>
          </p:cNvPr>
          <p:cNvGrpSpPr/>
          <p:nvPr/>
        </p:nvGrpSpPr>
        <p:grpSpPr>
          <a:xfrm>
            <a:off x="2962271" y="2267102"/>
            <a:ext cx="6112033" cy="1938110"/>
            <a:chOff x="2949583" y="2518843"/>
            <a:chExt cx="6112033" cy="1938110"/>
          </a:xfrm>
        </p:grpSpPr>
        <p:sp>
          <p:nvSpPr>
            <p:cNvPr id="3" name="Rectangle 2">
              <a:extLst>
                <a:ext uri="{FF2B5EF4-FFF2-40B4-BE49-F238E27FC236}">
                  <a16:creationId xmlns:a16="http://schemas.microsoft.com/office/drawing/2014/main" id="{1FE6E1C4-0FFD-AF9F-8FC6-034AFFA42733}"/>
                </a:ext>
              </a:extLst>
            </p:cNvPr>
            <p:cNvSpPr/>
            <p:nvPr/>
          </p:nvSpPr>
          <p:spPr>
            <a:xfrm>
              <a:off x="3028807" y="2525105"/>
              <a:ext cx="6032809" cy="1931848"/>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 name="Textfeld 12">
              <a:extLst>
                <a:ext uri="{FF2B5EF4-FFF2-40B4-BE49-F238E27FC236}">
                  <a16:creationId xmlns:a16="http://schemas.microsoft.com/office/drawing/2014/main" id="{7FF5D32D-2D9F-B7D2-12DB-C1F4A823F6EE}"/>
                </a:ext>
              </a:extLst>
            </p:cNvPr>
            <p:cNvSpPr txBox="1"/>
            <p:nvPr/>
          </p:nvSpPr>
          <p:spPr>
            <a:xfrm>
              <a:off x="7142172" y="2518844"/>
              <a:ext cx="95410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E</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5" name="Textfeld 15">
              <a:extLst>
                <a:ext uri="{FF2B5EF4-FFF2-40B4-BE49-F238E27FC236}">
                  <a16:creationId xmlns:a16="http://schemas.microsoft.com/office/drawing/2014/main" id="{2F5BAB67-CF5F-7FBD-9C33-81AFB1A0DD96}"/>
                </a:ext>
              </a:extLst>
            </p:cNvPr>
            <p:cNvSpPr txBox="1"/>
            <p:nvPr/>
          </p:nvSpPr>
          <p:spPr>
            <a:xfrm>
              <a:off x="3842408" y="2518844"/>
              <a:ext cx="1061509" cy="1323439"/>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N</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6" name="Textfeld 16">
              <a:extLst>
                <a:ext uri="{FF2B5EF4-FFF2-40B4-BE49-F238E27FC236}">
                  <a16:creationId xmlns:a16="http://schemas.microsoft.com/office/drawing/2014/main" id="{69AF0D7E-C9D0-1FF5-9E20-8D4116B55A2D}"/>
                </a:ext>
              </a:extLst>
            </p:cNvPr>
            <p:cNvSpPr txBox="1"/>
            <p:nvPr/>
          </p:nvSpPr>
          <p:spPr>
            <a:xfrm>
              <a:off x="2949583" y="2518843"/>
              <a:ext cx="1331075" cy="1323439"/>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algn="ctr"/>
              <a:r>
                <a:rPr lang="en-US" sz="8000" dirty="0">
                  <a:ln w="0"/>
                  <a:solidFill>
                    <a:srgbClr val="FFC000"/>
                  </a:solidFill>
                  <a:effectLst>
                    <a:outerShdw blurRad="38100" dist="25400" dir="5400000" algn="ctr" rotWithShape="0">
                      <a:srgbClr val="6E747A">
                        <a:alpha val="43000"/>
                      </a:srgbClr>
                    </a:outerShdw>
                  </a:effectLst>
                  <a:latin typeface="Rockwell Extra Bold" panose="02060903040505020403" pitchFamily="18" charset="0"/>
                </a:rPr>
                <a:t>#</a:t>
              </a:r>
              <a:endParaRPr lang="de-DE" sz="8000" dirty="0">
                <a:ln w="0"/>
                <a:solidFill>
                  <a:srgbClr val="FFC000"/>
                </a:solidFill>
                <a:effectLst>
                  <a:outerShdw blurRad="38100" dist="25400" dir="5400000" algn="ctr" rotWithShape="0">
                    <a:srgbClr val="6E747A">
                      <a:alpha val="43000"/>
                    </a:srgbClr>
                  </a:outerShdw>
                </a:effectLst>
                <a:latin typeface="Rockwell Extra Bold" panose="02060903040505020403" pitchFamily="18" charset="0"/>
              </a:endParaRPr>
            </a:p>
          </p:txBody>
        </p:sp>
        <p:sp>
          <p:nvSpPr>
            <p:cNvPr id="7" name="Textfeld 17">
              <a:extLst>
                <a:ext uri="{FF2B5EF4-FFF2-40B4-BE49-F238E27FC236}">
                  <a16:creationId xmlns:a16="http://schemas.microsoft.com/office/drawing/2014/main" id="{4526C6B2-8047-13F2-A598-39C593F57452}"/>
                </a:ext>
              </a:extLst>
            </p:cNvPr>
            <p:cNvSpPr txBox="1"/>
            <p:nvPr/>
          </p:nvSpPr>
          <p:spPr>
            <a:xfrm>
              <a:off x="4579855" y="2518844"/>
              <a:ext cx="1072730"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O</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8" name="Textfeld 18">
              <a:extLst>
                <a:ext uri="{FF2B5EF4-FFF2-40B4-BE49-F238E27FC236}">
                  <a16:creationId xmlns:a16="http://schemas.microsoft.com/office/drawing/2014/main" id="{68A88EEA-571E-0DA5-38D4-1765DFA9DA59}"/>
                </a:ext>
              </a:extLst>
            </p:cNvPr>
            <p:cNvSpPr txBox="1"/>
            <p:nvPr/>
          </p:nvSpPr>
          <p:spPr>
            <a:xfrm>
              <a:off x="5358493" y="2518844"/>
              <a:ext cx="82586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S</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9" name="Textfeld 19">
              <a:extLst>
                <a:ext uri="{FF2B5EF4-FFF2-40B4-BE49-F238E27FC236}">
                  <a16:creationId xmlns:a16="http://schemas.microsoft.com/office/drawing/2014/main" id="{E41182C3-788F-4F7B-EAC5-E1E95E80E8EC}"/>
                </a:ext>
              </a:extLst>
            </p:cNvPr>
            <p:cNvSpPr txBox="1"/>
            <p:nvPr/>
          </p:nvSpPr>
          <p:spPr>
            <a:xfrm>
              <a:off x="5914303" y="2518844"/>
              <a:ext cx="82586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S</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0" name="Textfeld 20">
              <a:extLst>
                <a:ext uri="{FF2B5EF4-FFF2-40B4-BE49-F238E27FC236}">
                  <a16:creationId xmlns:a16="http://schemas.microsoft.com/office/drawing/2014/main" id="{53723FFB-3F01-9A40-B9D9-01893F84CF64}"/>
                </a:ext>
              </a:extLst>
            </p:cNvPr>
            <p:cNvSpPr txBox="1"/>
            <p:nvPr/>
          </p:nvSpPr>
          <p:spPr>
            <a:xfrm>
              <a:off x="6461151" y="2518844"/>
              <a:ext cx="933269"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U</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1" name="Textfeld 21">
              <a:extLst>
                <a:ext uri="{FF2B5EF4-FFF2-40B4-BE49-F238E27FC236}">
                  <a16:creationId xmlns:a16="http://schemas.microsoft.com/office/drawing/2014/main" id="{C2A7274A-1EF8-4D0D-48AD-AAD429600DA1}"/>
                </a:ext>
              </a:extLst>
            </p:cNvPr>
            <p:cNvSpPr txBox="1"/>
            <p:nvPr/>
          </p:nvSpPr>
          <p:spPr>
            <a:xfrm>
              <a:off x="7809765" y="2518844"/>
              <a:ext cx="1082348"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D</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2" name="TextBox 11">
              <a:extLst>
                <a:ext uri="{FF2B5EF4-FFF2-40B4-BE49-F238E27FC236}">
                  <a16:creationId xmlns:a16="http://schemas.microsoft.com/office/drawing/2014/main" id="{AEA3F127-C31C-9A8E-3037-3F7E303A3E5A}"/>
                </a:ext>
              </a:extLst>
            </p:cNvPr>
            <p:cNvSpPr txBox="1"/>
            <p:nvPr/>
          </p:nvSpPr>
          <p:spPr>
            <a:xfrm>
              <a:off x="3443345" y="3692880"/>
              <a:ext cx="5203732" cy="400110"/>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r>
                <a:rPr lang="en-GB" sz="2000" dirty="0">
                  <a:effectLst>
                    <a:outerShdw blurRad="50800" dist="38100" dir="2700000" algn="tl" rotWithShape="0">
                      <a:prstClr val="black">
                        <a:alpha val="40000"/>
                      </a:prstClr>
                    </a:outerShdw>
                  </a:effectLst>
                  <a:latin typeface="Arial Black" panose="020B0A04020102020204" pitchFamily="34" charset="0"/>
                </a:rPr>
                <a:t>Software </a:t>
              </a:r>
              <a:r>
                <a:rPr lang="af-ZA" sz="2000" dirty="0">
                  <a:effectLst>
                    <a:outerShdw blurRad="50800" dist="38100" dir="2700000" algn="tl" rotWithShape="0">
                      <a:prstClr val="black">
                        <a:alpha val="40000"/>
                      </a:prstClr>
                    </a:outerShdw>
                  </a:effectLst>
                  <a:latin typeface="Arial Black" panose="020B0A04020102020204" pitchFamily="34" charset="0"/>
                </a:rPr>
                <a:t>Entwicklungs</a:t>
              </a:r>
              <a:r>
                <a:rPr lang="en-GB" sz="2000" dirty="0">
                  <a:effectLst>
                    <a:outerShdw blurRad="50800" dist="38100" dir="2700000" algn="tl" rotWithShape="0">
                      <a:prstClr val="black">
                        <a:alpha val="40000"/>
                      </a:prstClr>
                    </a:outerShdw>
                  </a:effectLst>
                  <a:latin typeface="Arial Black" panose="020B0A04020102020204" pitchFamily="34" charset="0"/>
                </a:rPr>
                <a:t> Open Space</a:t>
              </a:r>
              <a:endParaRPr lang="de-DE" sz="2000" dirty="0">
                <a:effectLst>
                  <a:outerShdw blurRad="50800" dist="38100" dir="2700000" algn="tl" rotWithShape="0">
                    <a:prstClr val="black">
                      <a:alpha val="40000"/>
                    </a:prstClr>
                  </a:outerShdw>
                </a:effectLst>
                <a:latin typeface="Arial Black" panose="020B0A04020102020204" pitchFamily="34" charset="0"/>
              </a:endParaRPr>
            </a:p>
          </p:txBody>
        </p:sp>
        <p:sp>
          <p:nvSpPr>
            <p:cNvPr id="13" name="TextBox 12">
              <a:extLst>
                <a:ext uri="{FF2B5EF4-FFF2-40B4-BE49-F238E27FC236}">
                  <a16:creationId xmlns:a16="http://schemas.microsoft.com/office/drawing/2014/main" id="{8FA41D93-F66C-87A3-E48D-F124B4A78669}"/>
                </a:ext>
              </a:extLst>
            </p:cNvPr>
            <p:cNvSpPr txBox="1"/>
            <p:nvPr/>
          </p:nvSpPr>
          <p:spPr>
            <a:xfrm>
              <a:off x="3960062" y="3971849"/>
              <a:ext cx="4271875" cy="461665"/>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r>
                <a:rPr lang="en-GB" sz="2400" dirty="0">
                  <a:effectLst>
                    <a:outerShdw blurRad="50800" dist="38100" dir="2700000" algn="tl" rotWithShape="0">
                      <a:prstClr val="black">
                        <a:alpha val="40000"/>
                      </a:prstClr>
                    </a:outerShdw>
                  </a:effectLst>
                  <a:latin typeface="Arial Black" panose="020B0A04020102020204" pitchFamily="34" charset="0"/>
                </a:rPr>
                <a:t>6/7 Mai 2023 - Karlsruhe</a:t>
              </a:r>
              <a:endParaRPr lang="de-DE" sz="2400" dirty="0">
                <a:effectLst>
                  <a:outerShdw blurRad="50800" dist="38100" dir="2700000" algn="tl" rotWithShape="0">
                    <a:prstClr val="black">
                      <a:alpha val="40000"/>
                    </a:prstClr>
                  </a:outerShdw>
                </a:effectLst>
                <a:latin typeface="Arial Black" panose="020B0A04020102020204" pitchFamily="34" charset="0"/>
              </a:endParaRPr>
            </a:p>
          </p:txBody>
        </p:sp>
      </p:grpSp>
      <p:pic>
        <p:nvPicPr>
          <p:cNvPr id="6148" name="Picture 4" descr="Talk auf dem Innenhof 1">
            <a:extLst>
              <a:ext uri="{FF2B5EF4-FFF2-40B4-BE49-F238E27FC236}">
                <a16:creationId xmlns:a16="http://schemas.microsoft.com/office/drawing/2014/main" id="{A14F5703-FC49-4CCD-54EF-782345AF18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851154">
            <a:off x="507215" y="1545463"/>
            <a:ext cx="2568562" cy="19264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0" name="Picture 6" descr="Kuchen">
            <a:extLst>
              <a:ext uri="{FF2B5EF4-FFF2-40B4-BE49-F238E27FC236}">
                <a16:creationId xmlns:a16="http://schemas.microsoft.com/office/drawing/2014/main" id="{83709942-860B-42FF-B2A6-64664BED24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78589">
            <a:off x="8784266" y="747044"/>
            <a:ext cx="3266160" cy="24496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2" name="Picture 8" descr="Gespräche im oberen Durchgang">
            <a:extLst>
              <a:ext uri="{FF2B5EF4-FFF2-40B4-BE49-F238E27FC236}">
                <a16:creationId xmlns:a16="http://schemas.microsoft.com/office/drawing/2014/main" id="{004E3CCF-E873-F9BC-61A1-277EB1A013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635347">
            <a:off x="835424" y="4037551"/>
            <a:ext cx="3043740" cy="2282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4" name="Picture 10" descr="Rechner auf der Innenterasse">
            <a:extLst>
              <a:ext uri="{FF2B5EF4-FFF2-40B4-BE49-F238E27FC236}">
                <a16:creationId xmlns:a16="http://schemas.microsoft.com/office/drawing/2014/main" id="{45D4CECF-D0AC-103B-2CB3-7A387C253B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10357117">
            <a:off x="8117801" y="4120871"/>
            <a:ext cx="3278384" cy="24566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6156" name="Picture 12" descr="Medialesson Aufsteller">
            <a:extLst>
              <a:ext uri="{FF2B5EF4-FFF2-40B4-BE49-F238E27FC236}">
                <a16:creationId xmlns:a16="http://schemas.microsoft.com/office/drawing/2014/main" id="{AE1C86A0-221F-6241-C922-F6B2B3F30FC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5858506">
            <a:off x="4734294" y="4728076"/>
            <a:ext cx="2567989" cy="19259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385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14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15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5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615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6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44E0F79-F624-6D77-709E-0B0C555EAD5D}"/>
              </a:ext>
            </a:extLst>
          </p:cNvPr>
          <p:cNvSpPr txBox="1"/>
          <p:nvPr/>
        </p:nvSpPr>
        <p:spPr>
          <a:xfrm>
            <a:off x="3485496" y="4373595"/>
            <a:ext cx="5434629" cy="769441"/>
          </a:xfrm>
          <a:prstGeom prst="rect">
            <a:avLst/>
          </a:prstGeom>
          <a:noFill/>
        </p:spPr>
        <p:txBody>
          <a:bodyPr wrap="none" rtlCol="0">
            <a:spAutoFit/>
          </a:bodyPr>
          <a:lstStyle/>
          <a:p>
            <a:r>
              <a:rPr lang="en-US" sz="4400" dirty="0">
                <a:solidFill>
                  <a:srgbClr val="FFC000"/>
                </a:solidFill>
                <a:latin typeface="Arial Black" panose="020B0A04020102020204" pitchFamily="34" charset="0"/>
                <a:cs typeface="Arial" panose="020B0604020202020204" pitchFamily="34" charset="0"/>
              </a:rPr>
              <a:t>www</a:t>
            </a:r>
            <a:r>
              <a:rPr lang="en-US" sz="4400" dirty="0">
                <a:latin typeface="Arial Black" panose="020B0A04020102020204" pitchFamily="34" charset="0"/>
                <a:cs typeface="Arial" panose="020B0604020202020204" pitchFamily="34" charset="0"/>
              </a:rPr>
              <a:t>.nossued.de</a:t>
            </a:r>
            <a:endParaRPr lang="de-DE" dirty="0">
              <a:latin typeface="Arial Black" panose="020B0A04020102020204" pitchFamily="34" charset="0"/>
              <a:cs typeface="Arial" panose="020B0604020202020204" pitchFamily="34" charset="0"/>
            </a:endParaRPr>
          </a:p>
        </p:txBody>
      </p:sp>
      <p:grpSp>
        <p:nvGrpSpPr>
          <p:cNvPr id="6" name="Group 5">
            <a:extLst>
              <a:ext uri="{FF2B5EF4-FFF2-40B4-BE49-F238E27FC236}">
                <a16:creationId xmlns:a16="http://schemas.microsoft.com/office/drawing/2014/main" id="{99306ADB-A671-8BD9-8442-933CE19A61EA}"/>
              </a:ext>
            </a:extLst>
          </p:cNvPr>
          <p:cNvGrpSpPr/>
          <p:nvPr/>
        </p:nvGrpSpPr>
        <p:grpSpPr>
          <a:xfrm>
            <a:off x="3039983" y="2267102"/>
            <a:ext cx="6112033" cy="1938110"/>
            <a:chOff x="2949583" y="2518843"/>
            <a:chExt cx="6112033" cy="1938110"/>
          </a:xfrm>
        </p:grpSpPr>
        <p:sp>
          <p:nvSpPr>
            <p:cNvPr id="7" name="Rectangle 6">
              <a:extLst>
                <a:ext uri="{FF2B5EF4-FFF2-40B4-BE49-F238E27FC236}">
                  <a16:creationId xmlns:a16="http://schemas.microsoft.com/office/drawing/2014/main" id="{A5F9DFE0-7D63-4E1A-F4CB-17906C11DF59}"/>
                </a:ext>
              </a:extLst>
            </p:cNvPr>
            <p:cNvSpPr/>
            <p:nvPr/>
          </p:nvSpPr>
          <p:spPr>
            <a:xfrm>
              <a:off x="3028807" y="2525105"/>
              <a:ext cx="6032809" cy="1931848"/>
            </a:xfrm>
            <a:prstGeom prst="rect">
              <a:avLst/>
            </a:prstGeom>
            <a:noFill/>
            <a:ln w="57150">
              <a:solidFill>
                <a:schemeClr val="tx1"/>
              </a:solidFill>
            </a:ln>
            <a:extLst>
              <a:ext uri="{909E8E84-426E-40DD-AFC4-6F175D3DCCD1}">
                <a14:hiddenFill xmlns:a14="http://schemas.microsoft.com/office/drawing/2010/main">
                  <a:solidFill>
                    <a:srgbClr val="FFFF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12">
              <a:extLst>
                <a:ext uri="{FF2B5EF4-FFF2-40B4-BE49-F238E27FC236}">
                  <a16:creationId xmlns:a16="http://schemas.microsoft.com/office/drawing/2014/main" id="{355F33C1-A544-39B1-F0A6-E2483D69DEE9}"/>
                </a:ext>
              </a:extLst>
            </p:cNvPr>
            <p:cNvSpPr txBox="1"/>
            <p:nvPr/>
          </p:nvSpPr>
          <p:spPr>
            <a:xfrm>
              <a:off x="7142172" y="2518844"/>
              <a:ext cx="95410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E</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9" name="Textfeld 15">
              <a:extLst>
                <a:ext uri="{FF2B5EF4-FFF2-40B4-BE49-F238E27FC236}">
                  <a16:creationId xmlns:a16="http://schemas.microsoft.com/office/drawing/2014/main" id="{4BCD2BDA-B146-3F38-1A5C-9E370F92D3C2}"/>
                </a:ext>
              </a:extLst>
            </p:cNvPr>
            <p:cNvSpPr txBox="1"/>
            <p:nvPr/>
          </p:nvSpPr>
          <p:spPr>
            <a:xfrm>
              <a:off x="3842408" y="2518844"/>
              <a:ext cx="1061509" cy="1323439"/>
            </a:xfrm>
            <a:prstGeom prst="rect">
              <a:avLst/>
            </a:prstGeom>
            <a:noFill/>
            <a:ln>
              <a:noFill/>
            </a:ln>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N</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0" name="Textfeld 16">
              <a:extLst>
                <a:ext uri="{FF2B5EF4-FFF2-40B4-BE49-F238E27FC236}">
                  <a16:creationId xmlns:a16="http://schemas.microsoft.com/office/drawing/2014/main" id="{C72F4854-1B7E-051B-6899-64E8B8882E20}"/>
                </a:ext>
              </a:extLst>
            </p:cNvPr>
            <p:cNvSpPr txBox="1"/>
            <p:nvPr/>
          </p:nvSpPr>
          <p:spPr>
            <a:xfrm>
              <a:off x="2949583" y="2518843"/>
              <a:ext cx="1331075" cy="1323439"/>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pPr algn="ctr"/>
              <a:r>
                <a:rPr lang="en-US" sz="8000" dirty="0">
                  <a:ln w="0"/>
                  <a:solidFill>
                    <a:srgbClr val="FFC000"/>
                  </a:solidFill>
                  <a:effectLst>
                    <a:outerShdw blurRad="38100" dist="25400" dir="5400000" algn="ctr" rotWithShape="0">
                      <a:srgbClr val="6E747A">
                        <a:alpha val="43000"/>
                      </a:srgbClr>
                    </a:outerShdw>
                  </a:effectLst>
                  <a:latin typeface="Rockwell Extra Bold" panose="02060903040505020403" pitchFamily="18" charset="0"/>
                </a:rPr>
                <a:t>#</a:t>
              </a:r>
              <a:endParaRPr lang="de-DE" sz="8000" dirty="0">
                <a:ln w="0"/>
                <a:solidFill>
                  <a:srgbClr val="FFC000"/>
                </a:solidFill>
                <a:effectLst>
                  <a:outerShdw blurRad="38100" dist="25400" dir="5400000" algn="ctr" rotWithShape="0">
                    <a:srgbClr val="6E747A">
                      <a:alpha val="43000"/>
                    </a:srgbClr>
                  </a:outerShdw>
                </a:effectLst>
                <a:latin typeface="Rockwell Extra Bold" panose="02060903040505020403" pitchFamily="18" charset="0"/>
              </a:endParaRPr>
            </a:p>
          </p:txBody>
        </p:sp>
        <p:sp>
          <p:nvSpPr>
            <p:cNvPr id="11" name="Textfeld 17">
              <a:extLst>
                <a:ext uri="{FF2B5EF4-FFF2-40B4-BE49-F238E27FC236}">
                  <a16:creationId xmlns:a16="http://schemas.microsoft.com/office/drawing/2014/main" id="{53536D0C-92E9-9455-EE02-08727B726A67}"/>
                </a:ext>
              </a:extLst>
            </p:cNvPr>
            <p:cNvSpPr txBox="1"/>
            <p:nvPr/>
          </p:nvSpPr>
          <p:spPr>
            <a:xfrm>
              <a:off x="4579855" y="2518844"/>
              <a:ext cx="1072730"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O</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2" name="Textfeld 18">
              <a:extLst>
                <a:ext uri="{FF2B5EF4-FFF2-40B4-BE49-F238E27FC236}">
                  <a16:creationId xmlns:a16="http://schemas.microsoft.com/office/drawing/2014/main" id="{683D4FE9-C69F-5123-224A-595321B820B6}"/>
                </a:ext>
              </a:extLst>
            </p:cNvPr>
            <p:cNvSpPr txBox="1"/>
            <p:nvPr/>
          </p:nvSpPr>
          <p:spPr>
            <a:xfrm>
              <a:off x="5358493" y="2518844"/>
              <a:ext cx="82586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S</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3" name="Textfeld 19">
              <a:extLst>
                <a:ext uri="{FF2B5EF4-FFF2-40B4-BE49-F238E27FC236}">
                  <a16:creationId xmlns:a16="http://schemas.microsoft.com/office/drawing/2014/main" id="{A08C2668-24D9-9A9E-0D05-E65FD807C2D3}"/>
                </a:ext>
              </a:extLst>
            </p:cNvPr>
            <p:cNvSpPr txBox="1"/>
            <p:nvPr/>
          </p:nvSpPr>
          <p:spPr>
            <a:xfrm>
              <a:off x="5914303" y="2518844"/>
              <a:ext cx="825867"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S</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4" name="Textfeld 20">
              <a:extLst>
                <a:ext uri="{FF2B5EF4-FFF2-40B4-BE49-F238E27FC236}">
                  <a16:creationId xmlns:a16="http://schemas.microsoft.com/office/drawing/2014/main" id="{06CC3306-1686-3A76-6767-8E80C03113F5}"/>
                </a:ext>
              </a:extLst>
            </p:cNvPr>
            <p:cNvSpPr txBox="1"/>
            <p:nvPr/>
          </p:nvSpPr>
          <p:spPr>
            <a:xfrm>
              <a:off x="6461151" y="2518844"/>
              <a:ext cx="933269"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U</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5" name="Textfeld 21">
              <a:extLst>
                <a:ext uri="{FF2B5EF4-FFF2-40B4-BE49-F238E27FC236}">
                  <a16:creationId xmlns:a16="http://schemas.microsoft.com/office/drawing/2014/main" id="{CC3B6EA5-497A-C105-07F7-26401947D46E}"/>
                </a:ext>
              </a:extLst>
            </p:cNvPr>
            <p:cNvSpPr txBox="1"/>
            <p:nvPr/>
          </p:nvSpPr>
          <p:spPr>
            <a:xfrm>
              <a:off x="7809765" y="2518844"/>
              <a:ext cx="1082348" cy="1323439"/>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pPr algn="ctr"/>
              <a:r>
                <a:rPr lang="en-US" sz="8000" dirty="0">
                  <a:ln w="0"/>
                  <a:effectLst>
                    <a:outerShdw blurRad="38100" dist="25400" dir="5400000" algn="ctr" rotWithShape="0">
                      <a:srgbClr val="6E747A">
                        <a:alpha val="43000"/>
                      </a:srgbClr>
                    </a:outerShdw>
                  </a:effectLst>
                  <a:latin typeface="Rockwell Extra Bold" panose="02060903040505020403" pitchFamily="18" charset="0"/>
                </a:rPr>
                <a:t>D</a:t>
              </a:r>
              <a:endParaRPr lang="de-DE" sz="8000" dirty="0">
                <a:ln w="0"/>
                <a:effectLst>
                  <a:outerShdw blurRad="38100" dist="25400" dir="5400000" algn="ctr" rotWithShape="0">
                    <a:srgbClr val="6E747A">
                      <a:alpha val="43000"/>
                    </a:srgbClr>
                  </a:outerShdw>
                </a:effectLst>
                <a:latin typeface="Rockwell Extra Bold" panose="02060903040505020403" pitchFamily="18" charset="0"/>
              </a:endParaRPr>
            </a:p>
          </p:txBody>
        </p:sp>
        <p:sp>
          <p:nvSpPr>
            <p:cNvPr id="16" name="TextBox 15">
              <a:extLst>
                <a:ext uri="{FF2B5EF4-FFF2-40B4-BE49-F238E27FC236}">
                  <a16:creationId xmlns:a16="http://schemas.microsoft.com/office/drawing/2014/main" id="{779ECB98-925E-B7EF-8C14-158D1E697BE3}"/>
                </a:ext>
              </a:extLst>
            </p:cNvPr>
            <p:cNvSpPr txBox="1"/>
            <p:nvPr/>
          </p:nvSpPr>
          <p:spPr>
            <a:xfrm>
              <a:off x="3443345" y="3692880"/>
              <a:ext cx="5203732" cy="400110"/>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r>
                <a:rPr lang="en-GB" sz="2000" dirty="0">
                  <a:effectLst>
                    <a:outerShdw blurRad="50800" dist="38100" dir="2700000" algn="tl" rotWithShape="0">
                      <a:prstClr val="black">
                        <a:alpha val="40000"/>
                      </a:prstClr>
                    </a:outerShdw>
                  </a:effectLst>
                  <a:latin typeface="Arial Black" panose="020B0A04020102020204" pitchFamily="34" charset="0"/>
                </a:rPr>
                <a:t>Software </a:t>
              </a:r>
              <a:r>
                <a:rPr lang="af-ZA" sz="2000" dirty="0">
                  <a:effectLst>
                    <a:outerShdw blurRad="50800" dist="38100" dir="2700000" algn="tl" rotWithShape="0">
                      <a:prstClr val="black">
                        <a:alpha val="40000"/>
                      </a:prstClr>
                    </a:outerShdw>
                  </a:effectLst>
                  <a:latin typeface="Arial Black" panose="020B0A04020102020204" pitchFamily="34" charset="0"/>
                </a:rPr>
                <a:t>Entwicklungs</a:t>
              </a:r>
              <a:r>
                <a:rPr lang="en-GB" sz="2000" dirty="0">
                  <a:effectLst>
                    <a:outerShdw blurRad="50800" dist="38100" dir="2700000" algn="tl" rotWithShape="0">
                      <a:prstClr val="black">
                        <a:alpha val="40000"/>
                      </a:prstClr>
                    </a:outerShdw>
                  </a:effectLst>
                  <a:latin typeface="Arial Black" panose="020B0A04020102020204" pitchFamily="34" charset="0"/>
                </a:rPr>
                <a:t> Open Space</a:t>
              </a:r>
              <a:endParaRPr lang="de-DE" sz="2000" dirty="0">
                <a:effectLst>
                  <a:outerShdw blurRad="50800" dist="38100" dir="2700000" algn="tl" rotWithShape="0">
                    <a:prstClr val="black">
                      <a:alpha val="40000"/>
                    </a:prstClr>
                  </a:outerShdw>
                </a:effectLst>
                <a:latin typeface="Arial Black" panose="020B0A04020102020204" pitchFamily="34" charset="0"/>
              </a:endParaRPr>
            </a:p>
          </p:txBody>
        </p:sp>
        <p:sp>
          <p:nvSpPr>
            <p:cNvPr id="17" name="TextBox 16">
              <a:extLst>
                <a:ext uri="{FF2B5EF4-FFF2-40B4-BE49-F238E27FC236}">
                  <a16:creationId xmlns:a16="http://schemas.microsoft.com/office/drawing/2014/main" id="{BFEFBD38-B2D1-7D24-1EE4-8E33E8A4B4CF}"/>
                </a:ext>
              </a:extLst>
            </p:cNvPr>
            <p:cNvSpPr txBox="1"/>
            <p:nvPr/>
          </p:nvSpPr>
          <p:spPr>
            <a:xfrm>
              <a:off x="3960062" y="3971849"/>
              <a:ext cx="4271875" cy="461665"/>
            </a:xfrm>
            <a:prstGeom prst="rect">
              <a:avLst/>
            </a:prstGeom>
            <a:noFill/>
            <a:extLst>
              <a:ext uri="{909E8E84-426E-40DD-AFC4-6F175D3DCCD1}">
                <a14:hiddenFill xmlns:a14="http://schemas.microsoft.com/office/drawing/2010/main">
                  <a:solidFill>
                    <a:srgbClr val="FFFFFF"/>
                  </a:solidFill>
                </a14:hiddenFill>
              </a:ext>
            </a:extLst>
          </p:spPr>
          <p:txBody>
            <a:bodyPr wrap="none" rtlCol="0">
              <a:spAutoFit/>
            </a:bodyPr>
            <a:lstStyle/>
            <a:p>
              <a:r>
                <a:rPr lang="en-GB" sz="2400" dirty="0">
                  <a:effectLst>
                    <a:outerShdw blurRad="50800" dist="38100" dir="2700000" algn="tl" rotWithShape="0">
                      <a:prstClr val="black">
                        <a:alpha val="40000"/>
                      </a:prstClr>
                    </a:outerShdw>
                  </a:effectLst>
                  <a:latin typeface="Arial Black" panose="020B0A04020102020204" pitchFamily="34" charset="0"/>
                </a:rPr>
                <a:t>6/7 Mai 2023 - Karlsruhe</a:t>
              </a:r>
              <a:endParaRPr lang="de-DE" sz="2400" dirty="0">
                <a:effectLst>
                  <a:outerShdw blurRad="50800" dist="38100" dir="2700000" algn="tl" rotWithShape="0">
                    <a:prstClr val="black">
                      <a:alpha val="40000"/>
                    </a:prstClr>
                  </a:outerShdw>
                </a:effectLst>
                <a:latin typeface="Arial Black" panose="020B0A04020102020204" pitchFamily="34" charset="0"/>
              </a:endParaRPr>
            </a:p>
          </p:txBody>
        </p:sp>
      </p:grpSp>
    </p:spTree>
    <p:extLst>
      <p:ext uri="{BB962C8B-B14F-4D97-AF65-F5344CB8AC3E}">
        <p14:creationId xmlns:p14="http://schemas.microsoft.com/office/powerpoint/2010/main" val="2084930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4EBFDF7-DF72-BB97-0688-9BFAA621704D}"/>
              </a:ext>
            </a:extLst>
          </p:cNvPr>
          <p:cNvSpPr>
            <a:spLocks noGrp="1"/>
          </p:cNvSpPr>
          <p:nvPr>
            <p:ph type="title"/>
          </p:nvPr>
        </p:nvSpPr>
        <p:spPr>
          <a:xfrm>
            <a:off x="853948" y="2624328"/>
            <a:ext cx="10058400" cy="1609344"/>
          </a:xfrm>
        </p:spPr>
        <p:txBody>
          <a:bodyPr/>
          <a:lstStyle/>
          <a:p>
            <a:r>
              <a:rPr lang="en-GB" dirty="0" err="1"/>
              <a:t>Danke</a:t>
            </a:r>
            <a:r>
              <a:rPr lang="en-GB" dirty="0"/>
              <a:t>….</a:t>
            </a:r>
            <a:endParaRPr lang="de-DE" dirty="0"/>
          </a:p>
        </p:txBody>
      </p:sp>
    </p:spTree>
    <p:extLst>
      <p:ext uri="{BB962C8B-B14F-4D97-AF65-F5344CB8AC3E}">
        <p14:creationId xmlns:p14="http://schemas.microsoft.com/office/powerpoint/2010/main" val="42319894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C90DF1D-A7F0-4C53-FA8E-D22358A0B243}"/>
              </a:ext>
            </a:extLst>
          </p:cNvPr>
          <p:cNvSpPr>
            <a:spLocks noGrp="1"/>
          </p:cNvSpPr>
          <p:nvPr>
            <p:ph type="title"/>
          </p:nvPr>
        </p:nvSpPr>
        <p:spPr>
          <a:xfrm>
            <a:off x="1066800" y="2540245"/>
            <a:ext cx="10058400" cy="1609344"/>
          </a:xfrm>
        </p:spPr>
        <p:txBody>
          <a:bodyPr>
            <a:normAutofit fontScale="90000"/>
          </a:bodyPr>
          <a:lstStyle/>
          <a:p>
            <a:r>
              <a:rPr lang="de-DE"/>
              <a:t>Und dann kommt sie…. </a:t>
            </a:r>
            <a:br>
              <a:rPr lang="de-DE"/>
            </a:br>
            <a:r>
              <a:rPr lang="de-DE"/>
              <a:t>Die Gemeine Frage nach </a:t>
            </a:r>
            <a:r>
              <a:rPr lang="de-DE">
                <a:solidFill>
                  <a:schemeClr val="bg1">
                    <a:lumMod val="65000"/>
                  </a:schemeClr>
                </a:solidFill>
              </a:rPr>
              <a:t>(dem aktuellen Stadtplan oder)</a:t>
            </a:r>
            <a:r>
              <a:rPr lang="de-DE">
                <a:solidFill>
                  <a:schemeClr val="bg1">
                    <a:lumMod val="75000"/>
                  </a:schemeClr>
                </a:solidFill>
              </a:rPr>
              <a:t> </a:t>
            </a:r>
            <a:r>
              <a:rPr lang="de-DE">
                <a:solidFill>
                  <a:schemeClr val="tx1"/>
                </a:solidFill>
              </a:rPr>
              <a:t>der</a:t>
            </a:r>
            <a:r>
              <a:rPr lang="de-DE">
                <a:solidFill>
                  <a:schemeClr val="bg1">
                    <a:lumMod val="75000"/>
                  </a:schemeClr>
                </a:solidFill>
              </a:rPr>
              <a:t> </a:t>
            </a:r>
            <a:r>
              <a:rPr lang="de-DE">
                <a:solidFill>
                  <a:schemeClr val="bg1">
                    <a:lumMod val="65000"/>
                  </a:schemeClr>
                </a:solidFill>
              </a:rPr>
              <a:t>(Software Architektur)</a:t>
            </a:r>
            <a:r>
              <a:rPr lang="de-DE"/>
              <a:t> Doku….</a:t>
            </a:r>
          </a:p>
        </p:txBody>
      </p:sp>
    </p:spTree>
    <p:extLst>
      <p:ext uri="{BB962C8B-B14F-4D97-AF65-F5344CB8AC3E}">
        <p14:creationId xmlns:p14="http://schemas.microsoft.com/office/powerpoint/2010/main" val="7040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48D21-04DE-04A5-1A4E-D3CDF22AF2ED}"/>
              </a:ext>
            </a:extLst>
          </p:cNvPr>
          <p:cNvSpPr>
            <a:spLocks noGrp="1"/>
          </p:cNvSpPr>
          <p:nvPr>
            <p:ph type="title"/>
          </p:nvPr>
        </p:nvSpPr>
        <p:spPr>
          <a:xfrm>
            <a:off x="838200" y="2766218"/>
            <a:ext cx="10515600" cy="1325563"/>
          </a:xfrm>
        </p:spPr>
        <p:txBody>
          <a:bodyPr>
            <a:normAutofit/>
          </a:bodyPr>
          <a:lstStyle/>
          <a:p>
            <a:pPr algn="ctr"/>
            <a:r>
              <a:rPr lang="de-DE" dirty="0"/>
              <a:t>…und dann kommt die Stille ….</a:t>
            </a:r>
          </a:p>
        </p:txBody>
      </p:sp>
    </p:spTree>
    <p:extLst>
      <p:ext uri="{BB962C8B-B14F-4D97-AF65-F5344CB8AC3E}">
        <p14:creationId xmlns:p14="http://schemas.microsoft.com/office/powerpoint/2010/main" val="221977002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ood Type">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panose="02060603050405020104"/>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panose="02060603020205020403"/>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4C7415299D584A863D451738C3FF6F" ma:contentTypeVersion="9" ma:contentTypeDescription="Create a new document." ma:contentTypeScope="" ma:versionID="c9b8d63b44f2e4243d149d7ae0bb8cdb">
  <xsd:schema xmlns:xsd="http://www.w3.org/2001/XMLSchema" xmlns:xs="http://www.w3.org/2001/XMLSchema" xmlns:p="http://schemas.microsoft.com/office/2006/metadata/properties" xmlns:ns3="c6aeaad9-6c7f-4f58-b869-3b6b0f86c34a" xmlns:ns4="0906adfa-b1d1-4723-b160-656a06e29bd7" targetNamespace="http://schemas.microsoft.com/office/2006/metadata/properties" ma:root="true" ma:fieldsID="eab5aa5a2921a03ecfc6d0fca19dc2c0" ns3:_="" ns4:_="">
    <xsd:import namespace="c6aeaad9-6c7f-4f58-b869-3b6b0f86c34a"/>
    <xsd:import namespace="0906adfa-b1d1-4723-b160-656a06e29bd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EventHashCode" minOccurs="0"/>
                <xsd:element ref="ns4:MediaServiceGenerationTime" minOccurs="0"/>
                <xsd:element ref="ns4:MediaServiceAutoTags" minOccurs="0"/>
                <xsd:element ref="ns4: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aeaad9-6c7f-4f58-b869-3b6b0f86c34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906adfa-b1d1-4723-b160-656a06e29bd7"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102EDB-CCCB-43F3-8AC4-25A9BE8A4B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aeaad9-6c7f-4f58-b869-3b6b0f86c34a"/>
    <ds:schemaRef ds:uri="0906adfa-b1d1-4723-b160-656a06e29bd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1217B4-DB47-4545-B5F7-E26E4677B598}">
  <ds:schemaRefs>
    <ds:schemaRef ds:uri="http://schemas.microsoft.com/sharepoint/v3/contenttype/forms"/>
  </ds:schemaRefs>
</ds:datastoreItem>
</file>

<file path=customXml/itemProps3.xml><?xml version="1.0" encoding="utf-8"?>
<ds:datastoreItem xmlns:ds="http://schemas.openxmlformats.org/officeDocument/2006/customXml" ds:itemID="{11B9FB49-C236-47B2-8594-90461E452F81}">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0906adfa-b1d1-4723-b160-656a06e29bd7"/>
    <ds:schemaRef ds:uri="c6aeaad9-6c7f-4f58-b869-3b6b0f86c34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Wood Type</Template>
  <TotalTime>0</TotalTime>
  <Words>2808</Words>
  <Application>Microsoft Office PowerPoint</Application>
  <PresentationFormat>Widescreen</PresentationFormat>
  <Paragraphs>351</Paragraphs>
  <Slides>79</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79</vt:i4>
      </vt:variant>
    </vt:vector>
  </HeadingPairs>
  <TitlesOfParts>
    <vt:vector size="91" baseType="lpstr">
      <vt:lpstr>Aharoni</vt:lpstr>
      <vt:lpstr>Amazon Ember</vt:lpstr>
      <vt:lpstr>-apple-system</vt:lpstr>
      <vt:lpstr>Arial</vt:lpstr>
      <vt:lpstr>Arial Black</vt:lpstr>
      <vt:lpstr>Calibri</vt:lpstr>
      <vt:lpstr>Open Sans</vt:lpstr>
      <vt:lpstr>Rockwell</vt:lpstr>
      <vt:lpstr>Rockwell Condensed</vt:lpstr>
      <vt:lpstr>Rockwell Extra Bold</vt:lpstr>
      <vt:lpstr>Wingdings</vt:lpstr>
      <vt:lpstr>Wood Type</vt:lpstr>
      <vt:lpstr>PowerPoint Presentation</vt:lpstr>
      <vt:lpstr>PowerPoint Presentation</vt:lpstr>
      <vt:lpstr>Schwerin nach der Wende…</vt:lpstr>
      <vt:lpstr>Fragen, die es nicht Geben sollte….</vt:lpstr>
      <vt:lpstr>Schwerin nach der Wende….. ich war einfach verloren</vt:lpstr>
      <vt:lpstr>Das selbe Gefühl habe ich meist, wenn ich in ein Software Projekt komme…. </vt:lpstr>
      <vt:lpstr>Fragen, die es nicht Geben sollte….</vt:lpstr>
      <vt:lpstr>Und dann kommt sie….  Die Gemeine Frage nach (dem aktuellen Stadtplan oder) der (Software Architektur) Doku….</vt:lpstr>
      <vt:lpstr>…und dann kommt die Stille ….</vt:lpstr>
      <vt:lpstr>…”Wir sind Agile, wir brauchen keine Doku”…</vt:lpstr>
      <vt:lpstr>…”wir dokumentieren immer danach”…</vt:lpstr>
      <vt:lpstr>…“Der Code ist die Wahrheit”…</vt:lpstr>
      <vt:lpstr>…ODER Viel zu viel….. und das eventuell noch veraltet und Unstrukturiert…</vt:lpstr>
      <vt:lpstr>…Dann fühle ich mich schon irgendwie ein wenig wieder verloren und denke nur… </vt:lpstr>
      <vt:lpstr>…Aber warum muss ich überhaupt dokumentieren?</vt:lpstr>
      <vt:lpstr>…Dokumentation kompensiert die Beschränkungen des menschlichen Gehirns</vt:lpstr>
      <vt:lpstr>Dir drei LLL’s… für Dokumentation</vt:lpstr>
      <vt:lpstr>NACH GTD (Getting Thinks DONE)…</vt:lpstr>
      <vt:lpstr>… das gemeinsame Bild…</vt:lpstr>
      <vt:lpstr>…und wenn man noch sowas sieht wie das Twin Peaks Model…</vt:lpstr>
      <vt:lpstr>…ok doku macht schon irgendwie sinn, aber…</vt:lpstr>
      <vt:lpstr>Ok, da muss es doch schon was geben….</vt:lpstr>
      <vt:lpstr>…Cool…Lernen von anderen…</vt:lpstr>
      <vt:lpstr>PowerPoint Presentation</vt:lpstr>
      <vt:lpstr>…und eine einfache übersichtliche Struktur…Was will man mehr für den Anfang ?</vt:lpstr>
      <vt:lpstr>…UND Dann passt das auch noch zum Twin Peaks Model…</vt:lpstr>
      <vt:lpstr>…Und dann gibt auch noch templates für ….</vt:lpstr>
      <vt:lpstr>…und 144 Tips zu DEN Bereichen</vt:lpstr>
      <vt:lpstr>…und alles frei im Netz verfügbar</vt:lpstr>
      <vt:lpstr>…und Schulungen</vt:lpstr>
      <vt:lpstr>PowerPoint Presentation</vt:lpstr>
      <vt:lpstr>die arc42  Kapitel</vt:lpstr>
      <vt:lpstr>1. Einführung und Ziele</vt:lpstr>
      <vt:lpstr>Qualitätserkmale</vt:lpstr>
      <vt:lpstr>ISO/IEC 25010</vt:lpstr>
      <vt:lpstr>QualitätsMerkmale</vt:lpstr>
      <vt:lpstr>2. Randbedingungen</vt:lpstr>
      <vt:lpstr>3. Kontextabgrenzung</vt:lpstr>
      <vt:lpstr>…Städtebau…</vt:lpstr>
      <vt:lpstr>4. Lösungsstrategie</vt:lpstr>
      <vt:lpstr>5. Bausteinsicht</vt:lpstr>
      <vt:lpstr>Die BausteinsichT und das Twin Peaks Model… das Passt..</vt:lpstr>
      <vt:lpstr>6. Laufzeitsicht</vt:lpstr>
      <vt:lpstr>7. Verteilungssicht</vt:lpstr>
      <vt:lpstr>8. Querschnittliche Konzepte</vt:lpstr>
      <vt:lpstr>…Ein Beispiel</vt:lpstr>
      <vt:lpstr>9. Architekturentscheidungen</vt:lpstr>
      <vt:lpstr>Ein Template von Stefan ZöRner</vt:lpstr>
      <vt:lpstr>Die Architektur Gesetze (nach Neal ForD und Mark Richards)</vt:lpstr>
      <vt:lpstr>10. Qualitätsanforderungen</vt:lpstr>
      <vt:lpstr>11. Risiken und technische Schulden </vt:lpstr>
      <vt:lpstr>12. Glossar</vt:lpstr>
      <vt:lpstr>Was wir von arc42 abgedeckt ?</vt:lpstr>
      <vt:lpstr>Hier kommt ein Karton… der Produktkarton</vt:lpstr>
      <vt:lpstr>…Brauche ich WIRKLICH das alles ?</vt:lpstr>
      <vt:lpstr>….WANN DOKUMENTIERe ich ?</vt:lpstr>
      <vt:lpstr>…Wann schreibe  ich was?</vt:lpstr>
      <vt:lpstr>Die  Architektur  Brezel</vt:lpstr>
      <vt:lpstr>…Und dann noch Ein paar Tipps…</vt:lpstr>
      <vt:lpstr>Tipp:  Große  Systeme (z.B. Micro- services)</vt:lpstr>
      <vt:lpstr>Tipp: Für aktuelle Dokumentation</vt:lpstr>
      <vt:lpstr>TipP: Sieben Regeln für gute Dokumentation</vt:lpstr>
      <vt:lpstr>TIPP: Nicht zu Lang</vt:lpstr>
      <vt:lpstr>TIPP: Bis hier und nicht weiter…. </vt:lpstr>
      <vt:lpstr>TipP: Diagramme</vt:lpstr>
      <vt:lpstr>UML</vt:lpstr>
      <vt:lpstr>SysML</vt:lpstr>
      <vt:lpstr>C4 model</vt:lpstr>
      <vt:lpstr>C4’s Architektur Template</vt:lpstr>
      <vt:lpstr>C4 vs arc42</vt:lpstr>
      <vt:lpstr>TIPP: Diagramme - Draw.io Desktop oder mit VS Code, eine coole Kombi für Diagramme</vt:lpstr>
      <vt:lpstr>TipP:  Doc-as-Code  Ansatz</vt:lpstr>
      <vt:lpstr>Mein Fazit…</vt:lpstr>
      <vt:lpstr>Was zum Lesen…  Bücher zum Thema arc42…</vt:lpstr>
      <vt:lpstr>Was für die Ohren….</vt:lpstr>
      <vt:lpstr>Puh…..  (Endlich ist er fertig…) Fragen….</vt:lpstr>
      <vt:lpstr>WERBUNG….</vt:lpstr>
      <vt:lpstr>PowerPoint Presentation</vt:lpstr>
      <vt:lpstr>Danke….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BRAESEN,ANDREAS (Agilent DEU)</dc:creator>
  <cp:lastModifiedBy>Andreas Bräsen</cp:lastModifiedBy>
  <cp:revision>5</cp:revision>
  <dcterms:created xsi:type="dcterms:W3CDTF">2020-03-12T12:13:38Z</dcterms:created>
  <dcterms:modified xsi:type="dcterms:W3CDTF">2023-03-24T23:21:17Z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0x0101003A4C7415299D584A863D451738C3FF6F</vt:lpwstr>
  </property>
</Properties>
</file>