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7" r:id="rId10"/>
    <p:sldId id="265" r:id="rId11"/>
    <p:sldId id="266" r:id="rId12"/>
    <p:sldId id="270" r:id="rId13"/>
    <p:sldId id="272" r:id="rId14"/>
    <p:sldId id="271" r:id="rId15"/>
    <p:sldId id="268" r:id="rId16"/>
    <p:sldId id="269" r:id="rId17"/>
    <p:sldId id="257" r:id="rId18"/>
    <p:sldId id="273" r:id="rId19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64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s Bräsen" userId="7af54d246c158795" providerId="LiveId" clId="{9D8F39DC-61A6-4E49-A8BB-7D1E54DAFC1B}"/>
    <pc:docChg chg="undo custSel addSld modSld sldOrd">
      <pc:chgData name="Andreas Bräsen" userId="7af54d246c158795" providerId="LiveId" clId="{9D8F39DC-61A6-4E49-A8BB-7D1E54DAFC1B}" dt="2021-07-17T13:14:53.207" v="1568" actId="15"/>
      <pc:docMkLst>
        <pc:docMk/>
      </pc:docMkLst>
      <pc:sldChg chg="modSp mod">
        <pc:chgData name="Andreas Bräsen" userId="7af54d246c158795" providerId="LiveId" clId="{9D8F39DC-61A6-4E49-A8BB-7D1E54DAFC1B}" dt="2021-07-17T12:42:26.640" v="1519" actId="20577"/>
        <pc:sldMkLst>
          <pc:docMk/>
          <pc:sldMk cId="3120433098" sldId="256"/>
        </pc:sldMkLst>
        <pc:spChg chg="mod">
          <ac:chgData name="Andreas Bräsen" userId="7af54d246c158795" providerId="LiveId" clId="{9D8F39DC-61A6-4E49-A8BB-7D1E54DAFC1B}" dt="2021-07-17T12:42:26.640" v="1519" actId="20577"/>
          <ac:spMkLst>
            <pc:docMk/>
            <pc:sldMk cId="3120433098" sldId="256"/>
            <ac:spMk id="2" creationId="{773D555C-F294-4EFD-831B-E02FD08A869C}"/>
          </ac:spMkLst>
        </pc:spChg>
        <pc:spChg chg="mod">
          <ac:chgData name="Andreas Bräsen" userId="7af54d246c158795" providerId="LiveId" clId="{9D8F39DC-61A6-4E49-A8BB-7D1E54DAFC1B}" dt="2021-07-17T09:10:03.484" v="403" actId="20577"/>
          <ac:spMkLst>
            <pc:docMk/>
            <pc:sldMk cId="3120433098" sldId="256"/>
            <ac:spMk id="3" creationId="{9E3E948F-B178-4AD9-AC8F-39ABBD1F8731}"/>
          </ac:spMkLst>
        </pc:spChg>
      </pc:sldChg>
      <pc:sldChg chg="addSp modSp mod">
        <pc:chgData name="Andreas Bräsen" userId="7af54d246c158795" providerId="LiveId" clId="{9D8F39DC-61A6-4E49-A8BB-7D1E54DAFC1B}" dt="2021-07-17T11:53:37.265" v="1262" actId="1076"/>
        <pc:sldMkLst>
          <pc:docMk/>
          <pc:sldMk cId="940613695" sldId="257"/>
        </pc:sldMkLst>
        <pc:spChg chg="mod">
          <ac:chgData name="Andreas Bräsen" userId="7af54d246c158795" providerId="LiveId" clId="{9D8F39DC-61A6-4E49-A8BB-7D1E54DAFC1B}" dt="2021-07-17T08:46:08.184" v="341" actId="20577"/>
          <ac:spMkLst>
            <pc:docMk/>
            <pc:sldMk cId="940613695" sldId="257"/>
            <ac:spMk id="3" creationId="{95C88AA9-E4B6-4A15-AC5C-DC93345436E0}"/>
          </ac:spMkLst>
        </pc:spChg>
        <pc:spChg chg="add mod">
          <ac:chgData name="Andreas Bräsen" userId="7af54d246c158795" providerId="LiveId" clId="{9D8F39DC-61A6-4E49-A8BB-7D1E54DAFC1B}" dt="2021-07-17T08:46:16.969" v="343" actId="1076"/>
          <ac:spMkLst>
            <pc:docMk/>
            <pc:sldMk cId="940613695" sldId="257"/>
            <ac:spMk id="8" creationId="{0E891A4E-90F5-4DF1-9FF0-48778D1BAD82}"/>
          </ac:spMkLst>
        </pc:spChg>
        <pc:picChg chg="add mod">
          <ac:chgData name="Andreas Bräsen" userId="7af54d246c158795" providerId="LiveId" clId="{9D8F39DC-61A6-4E49-A8BB-7D1E54DAFC1B}" dt="2021-07-17T08:41:26.312" v="321" actId="1076"/>
          <ac:picMkLst>
            <pc:docMk/>
            <pc:sldMk cId="940613695" sldId="257"/>
            <ac:picMk id="5" creationId="{A6613886-18E0-4A6F-8BD7-B6B32773CAE1}"/>
          </ac:picMkLst>
        </pc:picChg>
        <pc:picChg chg="add mod">
          <ac:chgData name="Andreas Bräsen" userId="7af54d246c158795" providerId="LiveId" clId="{9D8F39DC-61A6-4E49-A8BB-7D1E54DAFC1B}" dt="2021-07-17T08:46:13.803" v="342" actId="1076"/>
          <ac:picMkLst>
            <pc:docMk/>
            <pc:sldMk cId="940613695" sldId="257"/>
            <ac:picMk id="7" creationId="{C07E84F4-D612-467F-A5EB-B7F2DF22AFC8}"/>
          </ac:picMkLst>
        </pc:picChg>
        <pc:picChg chg="add mod">
          <ac:chgData name="Andreas Bräsen" userId="7af54d246c158795" providerId="LiveId" clId="{9D8F39DC-61A6-4E49-A8BB-7D1E54DAFC1B}" dt="2021-07-17T11:53:37.265" v="1262" actId="1076"/>
          <ac:picMkLst>
            <pc:docMk/>
            <pc:sldMk cId="940613695" sldId="257"/>
            <ac:picMk id="10" creationId="{2A6D1F6F-8200-4343-973D-F61FA15FB8E8}"/>
          </ac:picMkLst>
        </pc:picChg>
      </pc:sldChg>
      <pc:sldChg chg="addSp delSp modSp new mod">
        <pc:chgData name="Andreas Bräsen" userId="7af54d246c158795" providerId="LiveId" clId="{9D8F39DC-61A6-4E49-A8BB-7D1E54DAFC1B}" dt="2021-07-17T12:44:45.922" v="1532" actId="1076"/>
        <pc:sldMkLst>
          <pc:docMk/>
          <pc:sldMk cId="1904857815" sldId="258"/>
        </pc:sldMkLst>
        <pc:spChg chg="mod">
          <ac:chgData name="Andreas Bräsen" userId="7af54d246c158795" providerId="LiveId" clId="{9D8F39DC-61A6-4E49-A8BB-7D1E54DAFC1B}" dt="2021-07-17T11:54:01.377" v="1269" actId="20577"/>
          <ac:spMkLst>
            <pc:docMk/>
            <pc:sldMk cId="1904857815" sldId="258"/>
            <ac:spMk id="2" creationId="{5BC67F25-CFFD-4174-BBCB-F9CF6558F924}"/>
          </ac:spMkLst>
        </pc:spChg>
        <pc:spChg chg="del">
          <ac:chgData name="Andreas Bräsen" userId="7af54d246c158795" providerId="LiveId" clId="{9D8F39DC-61A6-4E49-A8BB-7D1E54DAFC1B}" dt="2021-07-17T08:05:01.959" v="36" actId="478"/>
          <ac:spMkLst>
            <pc:docMk/>
            <pc:sldMk cId="1904857815" sldId="258"/>
            <ac:spMk id="3" creationId="{F7265D25-BADF-44B9-98B9-CFAC4A8B0691}"/>
          </ac:spMkLst>
        </pc:spChg>
        <pc:spChg chg="add del mod">
          <ac:chgData name="Andreas Bräsen" userId="7af54d246c158795" providerId="LiveId" clId="{9D8F39DC-61A6-4E49-A8BB-7D1E54DAFC1B}" dt="2021-07-17T08:05:35.340" v="39" actId="478"/>
          <ac:spMkLst>
            <pc:docMk/>
            <pc:sldMk cId="1904857815" sldId="258"/>
            <ac:spMk id="7" creationId="{F7C8D241-7F49-4ACA-A2BF-A647C75C2136}"/>
          </ac:spMkLst>
        </pc:spChg>
        <pc:spChg chg="add mod">
          <ac:chgData name="Andreas Bräsen" userId="7af54d246c158795" providerId="LiveId" clId="{9D8F39DC-61A6-4E49-A8BB-7D1E54DAFC1B}" dt="2021-07-17T08:06:17.628" v="47" actId="14100"/>
          <ac:spMkLst>
            <pc:docMk/>
            <pc:sldMk cId="1904857815" sldId="258"/>
            <ac:spMk id="10" creationId="{9FDD36B5-88A2-4670-BF35-734471FFF2BB}"/>
          </ac:spMkLst>
        </pc:spChg>
        <pc:spChg chg="add mod">
          <ac:chgData name="Andreas Bräsen" userId="7af54d246c158795" providerId="LiveId" clId="{9D8F39DC-61A6-4E49-A8BB-7D1E54DAFC1B}" dt="2021-07-17T12:44:45.922" v="1532" actId="1076"/>
          <ac:spMkLst>
            <pc:docMk/>
            <pc:sldMk cId="1904857815" sldId="258"/>
            <ac:spMk id="11" creationId="{0235DC28-FA86-43FB-884B-90C4811685ED}"/>
          </ac:spMkLst>
        </pc:spChg>
        <pc:picChg chg="add del mod">
          <ac:chgData name="Andreas Bräsen" userId="7af54d246c158795" providerId="LiveId" clId="{9D8F39DC-61A6-4E49-A8BB-7D1E54DAFC1B}" dt="2021-07-17T08:08:31.942" v="72" actId="21"/>
          <ac:picMkLst>
            <pc:docMk/>
            <pc:sldMk cId="1904857815" sldId="258"/>
            <ac:picMk id="5" creationId="{F8B591DE-A671-489C-AA9E-B409FED9EDC9}"/>
          </ac:picMkLst>
        </pc:picChg>
        <pc:picChg chg="add mod">
          <ac:chgData name="Andreas Bräsen" userId="7af54d246c158795" providerId="LiveId" clId="{9D8F39DC-61A6-4E49-A8BB-7D1E54DAFC1B}" dt="2021-07-17T08:05:41.398" v="42" actId="1076"/>
          <ac:picMkLst>
            <pc:docMk/>
            <pc:sldMk cId="1904857815" sldId="258"/>
            <ac:picMk id="9" creationId="{B207FD87-F836-4384-8976-EF54ED94AAAF}"/>
          </ac:picMkLst>
        </pc:picChg>
      </pc:sldChg>
      <pc:sldChg chg="addSp delSp modSp new mod">
        <pc:chgData name="Andreas Bräsen" userId="7af54d246c158795" providerId="LiveId" clId="{9D8F39DC-61A6-4E49-A8BB-7D1E54DAFC1B}" dt="2021-07-17T08:07:17.077" v="71" actId="1076"/>
        <pc:sldMkLst>
          <pc:docMk/>
          <pc:sldMk cId="2416911212" sldId="259"/>
        </pc:sldMkLst>
        <pc:spChg chg="mod">
          <ac:chgData name="Andreas Bräsen" userId="7af54d246c158795" providerId="LiveId" clId="{9D8F39DC-61A6-4E49-A8BB-7D1E54DAFC1B}" dt="2021-07-17T08:06:52.106" v="66" actId="5793"/>
          <ac:spMkLst>
            <pc:docMk/>
            <pc:sldMk cId="2416911212" sldId="259"/>
            <ac:spMk id="2" creationId="{2BDFC5C1-0421-499F-BFC7-B4165D70F21F}"/>
          </ac:spMkLst>
        </pc:spChg>
        <pc:spChg chg="del">
          <ac:chgData name="Andreas Bräsen" userId="7af54d246c158795" providerId="LiveId" clId="{9D8F39DC-61A6-4E49-A8BB-7D1E54DAFC1B}" dt="2021-07-17T08:06:54.872" v="67" actId="478"/>
          <ac:spMkLst>
            <pc:docMk/>
            <pc:sldMk cId="2416911212" sldId="259"/>
            <ac:spMk id="3" creationId="{51B47311-75F5-45ED-B363-06CD521857DB}"/>
          </ac:spMkLst>
        </pc:spChg>
        <pc:picChg chg="add mod">
          <ac:chgData name="Andreas Bräsen" userId="7af54d246c158795" providerId="LiveId" clId="{9D8F39DC-61A6-4E49-A8BB-7D1E54DAFC1B}" dt="2021-07-17T08:07:17.077" v="71" actId="1076"/>
          <ac:picMkLst>
            <pc:docMk/>
            <pc:sldMk cId="2416911212" sldId="259"/>
            <ac:picMk id="5" creationId="{A8AE610B-B443-46A2-95CF-0FBBB4A00456}"/>
          </ac:picMkLst>
        </pc:picChg>
      </pc:sldChg>
      <pc:sldChg chg="addSp delSp modSp new mod modShow">
        <pc:chgData name="Andreas Bräsen" userId="7af54d246c158795" providerId="LiveId" clId="{9D8F39DC-61A6-4E49-A8BB-7D1E54DAFC1B}" dt="2021-07-17T13:10:21.917" v="1533" actId="729"/>
        <pc:sldMkLst>
          <pc:docMk/>
          <pc:sldMk cId="864033992" sldId="260"/>
        </pc:sldMkLst>
        <pc:spChg chg="mod">
          <ac:chgData name="Andreas Bräsen" userId="7af54d246c158795" providerId="LiveId" clId="{9D8F39DC-61A6-4E49-A8BB-7D1E54DAFC1B}" dt="2021-07-17T08:09:39.259" v="122" actId="20577"/>
          <ac:spMkLst>
            <pc:docMk/>
            <pc:sldMk cId="864033992" sldId="260"/>
            <ac:spMk id="2" creationId="{6B536E25-CDDA-49DA-A80C-27C17E8E148A}"/>
          </ac:spMkLst>
        </pc:spChg>
        <pc:spChg chg="del">
          <ac:chgData name="Andreas Bräsen" userId="7af54d246c158795" providerId="LiveId" clId="{9D8F39DC-61A6-4E49-A8BB-7D1E54DAFC1B}" dt="2021-07-17T08:09:21.869" v="76" actId="22"/>
          <ac:spMkLst>
            <pc:docMk/>
            <pc:sldMk cId="864033992" sldId="260"/>
            <ac:spMk id="3" creationId="{8127F2E4-044A-48F4-BEE6-A084E3117708}"/>
          </ac:spMkLst>
        </pc:spChg>
        <pc:picChg chg="add del mod">
          <ac:chgData name="Andreas Bräsen" userId="7af54d246c158795" providerId="LiveId" clId="{9D8F39DC-61A6-4E49-A8BB-7D1E54DAFC1B}" dt="2021-07-17T08:25:53.989" v="251" actId="478"/>
          <ac:picMkLst>
            <pc:docMk/>
            <pc:sldMk cId="864033992" sldId="260"/>
            <ac:picMk id="4" creationId="{9ADEE920-D1DF-4ED7-86C7-2EE0BC1D482C}"/>
          </ac:picMkLst>
        </pc:picChg>
        <pc:picChg chg="add mod ord">
          <ac:chgData name="Andreas Bräsen" userId="7af54d246c158795" providerId="LiveId" clId="{9D8F39DC-61A6-4E49-A8BB-7D1E54DAFC1B}" dt="2021-07-17T08:09:21.869" v="76" actId="22"/>
          <ac:picMkLst>
            <pc:docMk/>
            <pc:sldMk cId="864033992" sldId="260"/>
            <ac:picMk id="6" creationId="{4081A47F-6E5F-48CE-B38C-403877FE4AC9}"/>
          </ac:picMkLst>
        </pc:picChg>
        <pc:picChg chg="add mod">
          <ac:chgData name="Andreas Bräsen" userId="7af54d246c158795" providerId="LiveId" clId="{9D8F39DC-61A6-4E49-A8BB-7D1E54DAFC1B}" dt="2021-07-17T08:26:42.576" v="254" actId="1076"/>
          <ac:picMkLst>
            <pc:docMk/>
            <pc:sldMk cId="864033992" sldId="260"/>
            <ac:picMk id="8" creationId="{91896355-C202-4C0E-9C85-CD82D69596AD}"/>
          </ac:picMkLst>
        </pc:picChg>
      </pc:sldChg>
      <pc:sldChg chg="addSp delSp modSp new mod">
        <pc:chgData name="Andreas Bräsen" userId="7af54d246c158795" providerId="LiveId" clId="{9D8F39DC-61A6-4E49-A8BB-7D1E54DAFC1B}" dt="2021-07-17T08:16:10.060" v="170" actId="404"/>
        <pc:sldMkLst>
          <pc:docMk/>
          <pc:sldMk cId="3377252071" sldId="261"/>
        </pc:sldMkLst>
        <pc:spChg chg="mod">
          <ac:chgData name="Andreas Bräsen" userId="7af54d246c158795" providerId="LiveId" clId="{9D8F39DC-61A6-4E49-A8BB-7D1E54DAFC1B}" dt="2021-07-17T08:16:10.060" v="170" actId="404"/>
          <ac:spMkLst>
            <pc:docMk/>
            <pc:sldMk cId="3377252071" sldId="261"/>
            <ac:spMk id="2" creationId="{D21EDA46-E52F-4879-91C4-5497BED453D3}"/>
          </ac:spMkLst>
        </pc:spChg>
        <pc:spChg chg="del">
          <ac:chgData name="Andreas Bräsen" userId="7af54d246c158795" providerId="LiveId" clId="{9D8F39DC-61A6-4E49-A8BB-7D1E54DAFC1B}" dt="2021-07-17T08:15:35.126" v="124" actId="478"/>
          <ac:spMkLst>
            <pc:docMk/>
            <pc:sldMk cId="3377252071" sldId="261"/>
            <ac:spMk id="3" creationId="{F6A9CE94-E052-415D-BD68-DDAA4C20E4E3}"/>
          </ac:spMkLst>
        </pc:spChg>
        <pc:picChg chg="add mod">
          <ac:chgData name="Andreas Bräsen" userId="7af54d246c158795" providerId="LiveId" clId="{9D8F39DC-61A6-4E49-A8BB-7D1E54DAFC1B}" dt="2021-07-17T08:15:37.623" v="126" actId="1076"/>
          <ac:picMkLst>
            <pc:docMk/>
            <pc:sldMk cId="3377252071" sldId="261"/>
            <ac:picMk id="5" creationId="{817E15E8-57D8-4049-A65F-9DB0FB2B63AC}"/>
          </ac:picMkLst>
        </pc:picChg>
        <pc:picChg chg="add mod">
          <ac:chgData name="Andreas Bräsen" userId="7af54d246c158795" providerId="LiveId" clId="{9D8F39DC-61A6-4E49-A8BB-7D1E54DAFC1B}" dt="2021-07-17T08:15:48.803" v="127"/>
          <ac:picMkLst>
            <pc:docMk/>
            <pc:sldMk cId="3377252071" sldId="261"/>
            <ac:picMk id="6" creationId="{BAF5248C-3575-44F3-A076-B7EBCA91FFDE}"/>
          </ac:picMkLst>
        </pc:picChg>
      </pc:sldChg>
      <pc:sldChg chg="addSp delSp modSp new mod">
        <pc:chgData name="Andreas Bräsen" userId="7af54d246c158795" providerId="LiveId" clId="{9D8F39DC-61A6-4E49-A8BB-7D1E54DAFC1B}" dt="2021-07-17T08:17:12.160" v="182" actId="1076"/>
        <pc:sldMkLst>
          <pc:docMk/>
          <pc:sldMk cId="733821854" sldId="262"/>
        </pc:sldMkLst>
        <pc:spChg chg="del">
          <ac:chgData name="Andreas Bräsen" userId="7af54d246c158795" providerId="LiveId" clId="{9D8F39DC-61A6-4E49-A8BB-7D1E54DAFC1B}" dt="2021-07-17T08:17:02.112" v="179" actId="478"/>
          <ac:spMkLst>
            <pc:docMk/>
            <pc:sldMk cId="733821854" sldId="262"/>
            <ac:spMk id="2" creationId="{D035CF03-D0FC-46FB-9DC9-14B437801D28}"/>
          </ac:spMkLst>
        </pc:spChg>
        <pc:spChg chg="del">
          <ac:chgData name="Andreas Bräsen" userId="7af54d246c158795" providerId="LiveId" clId="{9D8F39DC-61A6-4E49-A8BB-7D1E54DAFC1B}" dt="2021-07-17T08:16:42.001" v="172" actId="478"/>
          <ac:spMkLst>
            <pc:docMk/>
            <pc:sldMk cId="733821854" sldId="262"/>
            <ac:spMk id="3" creationId="{25818403-10EB-4CC4-B68A-081C01E882A6}"/>
          </ac:spMkLst>
        </pc:spChg>
        <pc:spChg chg="add mod">
          <ac:chgData name="Andreas Bräsen" userId="7af54d246c158795" providerId="LiveId" clId="{9D8F39DC-61A6-4E49-A8BB-7D1E54DAFC1B}" dt="2021-07-17T08:17:06.029" v="180" actId="1076"/>
          <ac:spMkLst>
            <pc:docMk/>
            <pc:sldMk cId="733821854" sldId="262"/>
            <ac:spMk id="6" creationId="{5898580C-C4B3-419D-ABC0-96DB86D820C5}"/>
          </ac:spMkLst>
        </pc:spChg>
        <pc:picChg chg="add mod">
          <ac:chgData name="Andreas Bräsen" userId="7af54d246c158795" providerId="LiveId" clId="{9D8F39DC-61A6-4E49-A8BB-7D1E54DAFC1B}" dt="2021-07-17T08:17:12.160" v="182" actId="1076"/>
          <ac:picMkLst>
            <pc:docMk/>
            <pc:sldMk cId="733821854" sldId="262"/>
            <ac:picMk id="5" creationId="{C31A991D-8AF3-4FBC-BE4F-8C487886F4A9}"/>
          </ac:picMkLst>
        </pc:picChg>
        <pc:picChg chg="add mod">
          <ac:chgData name="Andreas Bräsen" userId="7af54d246c158795" providerId="LiveId" clId="{9D8F39DC-61A6-4E49-A8BB-7D1E54DAFC1B}" dt="2021-07-17T08:17:08.938" v="181" actId="1076"/>
          <ac:picMkLst>
            <pc:docMk/>
            <pc:sldMk cId="733821854" sldId="262"/>
            <ac:picMk id="7" creationId="{68F5855A-CF61-43EE-97C3-BD51C363AB30}"/>
          </ac:picMkLst>
        </pc:picChg>
      </pc:sldChg>
      <pc:sldChg chg="addSp delSp modSp new mod">
        <pc:chgData name="Andreas Bräsen" userId="7af54d246c158795" providerId="LiveId" clId="{9D8F39DC-61A6-4E49-A8BB-7D1E54DAFC1B}" dt="2021-07-17T08:25:46.120" v="250" actId="20577"/>
        <pc:sldMkLst>
          <pc:docMk/>
          <pc:sldMk cId="3714486753" sldId="263"/>
        </pc:sldMkLst>
        <pc:spChg chg="mod">
          <ac:chgData name="Andreas Bräsen" userId="7af54d246c158795" providerId="LiveId" clId="{9D8F39DC-61A6-4E49-A8BB-7D1E54DAFC1B}" dt="2021-07-17T08:25:46.120" v="250" actId="20577"/>
          <ac:spMkLst>
            <pc:docMk/>
            <pc:sldMk cId="3714486753" sldId="263"/>
            <ac:spMk id="2" creationId="{9DAF34C9-79C3-418F-A81E-6F634EEA1AFE}"/>
          </ac:spMkLst>
        </pc:spChg>
        <pc:spChg chg="del">
          <ac:chgData name="Andreas Bräsen" userId="7af54d246c158795" providerId="LiveId" clId="{9D8F39DC-61A6-4E49-A8BB-7D1E54DAFC1B}" dt="2021-07-17T08:20:49.394" v="202" actId="478"/>
          <ac:spMkLst>
            <pc:docMk/>
            <pc:sldMk cId="3714486753" sldId="263"/>
            <ac:spMk id="3" creationId="{B19DB2B4-8BBF-401C-8FEF-9C63593DA609}"/>
          </ac:spMkLst>
        </pc:spChg>
        <pc:spChg chg="add mod">
          <ac:chgData name="Andreas Bräsen" userId="7af54d246c158795" providerId="LiveId" clId="{9D8F39DC-61A6-4E49-A8BB-7D1E54DAFC1B}" dt="2021-07-17T08:25:11.680" v="232" actId="1076"/>
          <ac:spMkLst>
            <pc:docMk/>
            <pc:sldMk cId="3714486753" sldId="263"/>
            <ac:spMk id="8" creationId="{2516F501-6526-42DD-98D2-638050EAEBB6}"/>
          </ac:spMkLst>
        </pc:spChg>
        <pc:picChg chg="add del mod">
          <ac:chgData name="Andreas Bräsen" userId="7af54d246c158795" providerId="LiveId" clId="{9D8F39DC-61A6-4E49-A8BB-7D1E54DAFC1B}" dt="2021-07-17T08:24:42.307" v="224" actId="478"/>
          <ac:picMkLst>
            <pc:docMk/>
            <pc:sldMk cId="3714486753" sldId="263"/>
            <ac:picMk id="5" creationId="{00D110B0-2013-47D5-9AC8-858217CD0EF7}"/>
          </ac:picMkLst>
        </pc:picChg>
        <pc:picChg chg="add mod">
          <ac:chgData name="Andreas Bräsen" userId="7af54d246c158795" providerId="LiveId" clId="{9D8F39DC-61A6-4E49-A8BB-7D1E54DAFC1B}" dt="2021-07-17T08:24:48.681" v="228" actId="1076"/>
          <ac:picMkLst>
            <pc:docMk/>
            <pc:sldMk cId="3714486753" sldId="263"/>
            <ac:picMk id="7" creationId="{7D7BE46A-EAD9-4FEE-9C69-8668A7E3512E}"/>
          </ac:picMkLst>
        </pc:picChg>
      </pc:sldChg>
      <pc:sldChg chg="addSp delSp modSp new mod ord">
        <pc:chgData name="Andreas Bräsen" userId="7af54d246c158795" providerId="LiveId" clId="{9D8F39DC-61A6-4E49-A8BB-7D1E54DAFC1B}" dt="2021-07-17T13:10:51.729" v="1535"/>
        <pc:sldMkLst>
          <pc:docMk/>
          <pc:sldMk cId="1191399568" sldId="264"/>
        </pc:sldMkLst>
        <pc:spChg chg="mod">
          <ac:chgData name="Andreas Bräsen" userId="7af54d246c158795" providerId="LiveId" clId="{9D8F39DC-61A6-4E49-A8BB-7D1E54DAFC1B}" dt="2021-07-17T08:23:47.300" v="222" actId="20577"/>
          <ac:spMkLst>
            <pc:docMk/>
            <pc:sldMk cId="1191399568" sldId="264"/>
            <ac:spMk id="2" creationId="{BF3EC8DB-FFC6-4300-B765-E2BD64694F4C}"/>
          </ac:spMkLst>
        </pc:spChg>
        <pc:spChg chg="del">
          <ac:chgData name="Andreas Bräsen" userId="7af54d246c158795" providerId="LiveId" clId="{9D8F39DC-61A6-4E49-A8BB-7D1E54DAFC1B}" dt="2021-07-17T08:23:03.877" v="206" actId="22"/>
          <ac:spMkLst>
            <pc:docMk/>
            <pc:sldMk cId="1191399568" sldId="264"/>
            <ac:spMk id="3" creationId="{60E55ED1-BBDA-4CC5-A326-E6BB7867DE53}"/>
          </ac:spMkLst>
        </pc:spChg>
        <pc:spChg chg="add mod">
          <ac:chgData name="Andreas Bräsen" userId="7af54d246c158795" providerId="LiveId" clId="{9D8F39DC-61A6-4E49-A8BB-7D1E54DAFC1B}" dt="2021-07-17T08:25:18.242" v="234" actId="6549"/>
          <ac:spMkLst>
            <pc:docMk/>
            <pc:sldMk cId="1191399568" sldId="264"/>
            <ac:spMk id="6" creationId="{F96B6ABC-9171-4CB4-9E5F-BB3EB5339D30}"/>
          </ac:spMkLst>
        </pc:spChg>
        <pc:picChg chg="add mod ord">
          <ac:chgData name="Andreas Bräsen" userId="7af54d246c158795" providerId="LiveId" clId="{9D8F39DC-61A6-4E49-A8BB-7D1E54DAFC1B}" dt="2021-07-17T08:23:03.877" v="206" actId="22"/>
          <ac:picMkLst>
            <pc:docMk/>
            <pc:sldMk cId="1191399568" sldId="264"/>
            <ac:picMk id="5" creationId="{4B772338-E296-452E-8A1E-FDFE61EDFED8}"/>
          </ac:picMkLst>
        </pc:picChg>
      </pc:sldChg>
      <pc:sldChg chg="addSp delSp modSp new mod">
        <pc:chgData name="Andreas Bräsen" userId="7af54d246c158795" providerId="LiveId" clId="{9D8F39DC-61A6-4E49-A8BB-7D1E54DAFC1B}" dt="2021-07-17T08:38:23.008" v="291" actId="20577"/>
        <pc:sldMkLst>
          <pc:docMk/>
          <pc:sldMk cId="4119447664" sldId="265"/>
        </pc:sldMkLst>
        <pc:spChg chg="mod">
          <ac:chgData name="Andreas Bräsen" userId="7af54d246c158795" providerId="LiveId" clId="{9D8F39DC-61A6-4E49-A8BB-7D1E54DAFC1B}" dt="2021-07-17T08:38:23.008" v="291" actId="20577"/>
          <ac:spMkLst>
            <pc:docMk/>
            <pc:sldMk cId="4119447664" sldId="265"/>
            <ac:spMk id="2" creationId="{36EFA7C8-9A90-49D7-948B-70F0C2BF7260}"/>
          </ac:spMkLst>
        </pc:spChg>
        <pc:spChg chg="del">
          <ac:chgData name="Andreas Bräsen" userId="7af54d246c158795" providerId="LiveId" clId="{9D8F39DC-61A6-4E49-A8BB-7D1E54DAFC1B}" dt="2021-07-17T08:31:13.940" v="256" actId="478"/>
          <ac:spMkLst>
            <pc:docMk/>
            <pc:sldMk cId="4119447664" sldId="265"/>
            <ac:spMk id="3" creationId="{3D33BB2E-BDA8-4580-83FD-8D559FD6F2F9}"/>
          </ac:spMkLst>
        </pc:spChg>
        <pc:picChg chg="add mod">
          <ac:chgData name="Andreas Bräsen" userId="7af54d246c158795" providerId="LiveId" clId="{9D8F39DC-61A6-4E49-A8BB-7D1E54DAFC1B}" dt="2021-07-17T08:31:25.322" v="259" actId="1076"/>
          <ac:picMkLst>
            <pc:docMk/>
            <pc:sldMk cId="4119447664" sldId="265"/>
            <ac:picMk id="5" creationId="{829189E9-C91C-4307-9788-89C9CFDB427E}"/>
          </ac:picMkLst>
        </pc:picChg>
      </pc:sldChg>
      <pc:sldChg chg="addSp delSp modSp new mod">
        <pc:chgData name="Andreas Bräsen" userId="7af54d246c158795" providerId="LiveId" clId="{9D8F39DC-61A6-4E49-A8BB-7D1E54DAFC1B}" dt="2021-07-17T08:55:50.189" v="375" actId="1076"/>
        <pc:sldMkLst>
          <pc:docMk/>
          <pc:sldMk cId="1740842046" sldId="266"/>
        </pc:sldMkLst>
        <pc:spChg chg="mod">
          <ac:chgData name="Andreas Bräsen" userId="7af54d246c158795" providerId="LiveId" clId="{9D8F39DC-61A6-4E49-A8BB-7D1E54DAFC1B}" dt="2021-07-17T08:55:25.832" v="367" actId="5793"/>
          <ac:spMkLst>
            <pc:docMk/>
            <pc:sldMk cId="1740842046" sldId="266"/>
            <ac:spMk id="2" creationId="{7F36D17E-6F6B-4850-B92E-2F4875248BDF}"/>
          </ac:spMkLst>
        </pc:spChg>
        <pc:spChg chg="del">
          <ac:chgData name="Andreas Bräsen" userId="7af54d246c158795" providerId="LiveId" clId="{9D8F39DC-61A6-4E49-A8BB-7D1E54DAFC1B}" dt="2021-07-17T08:55:14.660" v="345" actId="22"/>
          <ac:spMkLst>
            <pc:docMk/>
            <pc:sldMk cId="1740842046" sldId="266"/>
            <ac:spMk id="3" creationId="{CDF500FA-43F3-4A4D-B0B3-4A4C74019BE2}"/>
          </ac:spMkLst>
        </pc:spChg>
        <pc:spChg chg="add mod">
          <ac:chgData name="Andreas Bräsen" userId="7af54d246c158795" providerId="LiveId" clId="{9D8F39DC-61A6-4E49-A8BB-7D1E54DAFC1B}" dt="2021-07-17T08:55:50.189" v="375" actId="1076"/>
          <ac:spMkLst>
            <pc:docMk/>
            <pc:sldMk cId="1740842046" sldId="266"/>
            <ac:spMk id="6" creationId="{B9EF697C-8D62-4A6B-B261-85403906B1B6}"/>
          </ac:spMkLst>
        </pc:spChg>
        <pc:picChg chg="add mod ord">
          <ac:chgData name="Andreas Bräsen" userId="7af54d246c158795" providerId="LiveId" clId="{9D8F39DC-61A6-4E49-A8BB-7D1E54DAFC1B}" dt="2021-07-17T08:55:32.631" v="370" actId="14100"/>
          <ac:picMkLst>
            <pc:docMk/>
            <pc:sldMk cId="1740842046" sldId="266"/>
            <ac:picMk id="5" creationId="{2421BB2D-1F63-4D8F-B879-1CFCAC8D4DDF}"/>
          </ac:picMkLst>
        </pc:picChg>
      </pc:sldChg>
      <pc:sldChg chg="addSp delSp modSp new mod modAnim">
        <pc:chgData name="Andreas Bräsen" userId="7af54d246c158795" providerId="LiveId" clId="{9D8F39DC-61A6-4E49-A8BB-7D1E54DAFC1B}" dt="2021-07-17T09:46:12.402" v="463"/>
        <pc:sldMkLst>
          <pc:docMk/>
          <pc:sldMk cId="3201173002" sldId="267"/>
        </pc:sldMkLst>
        <pc:spChg chg="mod">
          <ac:chgData name="Andreas Bräsen" userId="7af54d246c158795" providerId="LiveId" clId="{9D8F39DC-61A6-4E49-A8BB-7D1E54DAFC1B}" dt="2021-07-17T09:36:39.871" v="441" actId="20577"/>
          <ac:spMkLst>
            <pc:docMk/>
            <pc:sldMk cId="3201173002" sldId="267"/>
            <ac:spMk id="2" creationId="{1B28C27A-5826-4D22-B756-F007575F9CCD}"/>
          </ac:spMkLst>
        </pc:spChg>
        <pc:spChg chg="del">
          <ac:chgData name="Andreas Bräsen" userId="7af54d246c158795" providerId="LiveId" clId="{9D8F39DC-61A6-4E49-A8BB-7D1E54DAFC1B}" dt="2021-07-17T09:36:43.196" v="442" actId="478"/>
          <ac:spMkLst>
            <pc:docMk/>
            <pc:sldMk cId="3201173002" sldId="267"/>
            <ac:spMk id="3" creationId="{D0BC9E4B-759E-4567-8D27-A70FE4EE953B}"/>
          </ac:spMkLst>
        </pc:spChg>
        <pc:picChg chg="add del mod">
          <ac:chgData name="Andreas Bräsen" userId="7af54d246c158795" providerId="LiveId" clId="{9D8F39DC-61A6-4E49-A8BB-7D1E54DAFC1B}" dt="2021-07-17T09:45:01.584" v="453" actId="21"/>
          <ac:picMkLst>
            <pc:docMk/>
            <pc:sldMk cId="3201173002" sldId="267"/>
            <ac:picMk id="5" creationId="{37717DAE-CA16-4740-87EB-C630BF1C4D7E}"/>
          </ac:picMkLst>
        </pc:picChg>
        <pc:picChg chg="add mod ord">
          <ac:chgData name="Andreas Bräsen" userId="7af54d246c158795" providerId="LiveId" clId="{9D8F39DC-61A6-4E49-A8BB-7D1E54DAFC1B}" dt="2021-07-17T09:45:46.647" v="461" actId="1076"/>
          <ac:picMkLst>
            <pc:docMk/>
            <pc:sldMk cId="3201173002" sldId="267"/>
            <ac:picMk id="7" creationId="{39729971-4A97-4F50-82E8-1418C071A054}"/>
          </ac:picMkLst>
        </pc:picChg>
        <pc:picChg chg="add del mod">
          <ac:chgData name="Andreas Bräsen" userId="7af54d246c158795" providerId="LiveId" clId="{9D8F39DC-61A6-4E49-A8BB-7D1E54DAFC1B}" dt="2021-07-17T09:45:37.528" v="456" actId="478"/>
          <ac:picMkLst>
            <pc:docMk/>
            <pc:sldMk cId="3201173002" sldId="267"/>
            <ac:picMk id="9" creationId="{DB93EA8D-3430-405F-9497-C59D3D0F277E}"/>
          </ac:picMkLst>
        </pc:picChg>
        <pc:picChg chg="add mod">
          <ac:chgData name="Andreas Bräsen" userId="7af54d246c158795" providerId="LiveId" clId="{9D8F39DC-61A6-4E49-A8BB-7D1E54DAFC1B}" dt="2021-07-17T09:45:39.998" v="458" actId="1076"/>
          <ac:picMkLst>
            <pc:docMk/>
            <pc:sldMk cId="3201173002" sldId="267"/>
            <ac:picMk id="11" creationId="{6C118324-1965-43E6-99A0-6B1F4DF7B717}"/>
          </ac:picMkLst>
        </pc:picChg>
      </pc:sldChg>
      <pc:sldChg chg="modSp new mod">
        <pc:chgData name="Andreas Bräsen" userId="7af54d246c158795" providerId="LiveId" clId="{9D8F39DC-61A6-4E49-A8BB-7D1E54DAFC1B}" dt="2021-07-17T10:29:54.026" v="899" actId="20577"/>
        <pc:sldMkLst>
          <pc:docMk/>
          <pc:sldMk cId="866224970" sldId="268"/>
        </pc:sldMkLst>
        <pc:spChg chg="mod">
          <ac:chgData name="Andreas Bräsen" userId="7af54d246c158795" providerId="LiveId" clId="{9D8F39DC-61A6-4E49-A8BB-7D1E54DAFC1B}" dt="2021-07-17T10:23:08.781" v="543" actId="5793"/>
          <ac:spMkLst>
            <pc:docMk/>
            <pc:sldMk cId="866224970" sldId="268"/>
            <ac:spMk id="2" creationId="{226CF233-90D1-4851-8D22-191E0147863B}"/>
          </ac:spMkLst>
        </pc:spChg>
        <pc:spChg chg="mod">
          <ac:chgData name="Andreas Bräsen" userId="7af54d246c158795" providerId="LiveId" clId="{9D8F39DC-61A6-4E49-A8BB-7D1E54DAFC1B}" dt="2021-07-17T10:29:54.026" v="899" actId="20577"/>
          <ac:spMkLst>
            <pc:docMk/>
            <pc:sldMk cId="866224970" sldId="268"/>
            <ac:spMk id="3" creationId="{A9CCEA7A-7266-475D-8E3B-15BA8E9549BB}"/>
          </ac:spMkLst>
        </pc:spChg>
      </pc:sldChg>
      <pc:sldChg chg="addSp modSp new mod">
        <pc:chgData name="Andreas Bräsen" userId="7af54d246c158795" providerId="LiveId" clId="{9D8F39DC-61A6-4E49-A8BB-7D1E54DAFC1B}" dt="2021-07-17T11:52:37.070" v="1258" actId="20577"/>
        <pc:sldMkLst>
          <pc:docMk/>
          <pc:sldMk cId="2183558856" sldId="269"/>
        </pc:sldMkLst>
        <pc:spChg chg="mod">
          <ac:chgData name="Andreas Bräsen" userId="7af54d246c158795" providerId="LiveId" clId="{9D8F39DC-61A6-4E49-A8BB-7D1E54DAFC1B}" dt="2021-07-17T11:52:37.070" v="1258" actId="20577"/>
          <ac:spMkLst>
            <pc:docMk/>
            <pc:sldMk cId="2183558856" sldId="269"/>
            <ac:spMk id="2" creationId="{AA582903-94E5-49BE-A6F8-72900BB8CE58}"/>
          </ac:spMkLst>
        </pc:spChg>
        <pc:spChg chg="mod">
          <ac:chgData name="Andreas Bräsen" userId="7af54d246c158795" providerId="LiveId" clId="{9D8F39DC-61A6-4E49-A8BB-7D1E54DAFC1B}" dt="2021-07-17T10:31:05.711" v="1074" actId="20577"/>
          <ac:spMkLst>
            <pc:docMk/>
            <pc:sldMk cId="2183558856" sldId="269"/>
            <ac:spMk id="3" creationId="{EAE06189-33B8-456E-A039-CA4693314EA2}"/>
          </ac:spMkLst>
        </pc:spChg>
        <pc:spChg chg="add mod">
          <ac:chgData name="Andreas Bräsen" userId="7af54d246c158795" providerId="LiveId" clId="{9D8F39DC-61A6-4E49-A8BB-7D1E54DAFC1B}" dt="2021-07-17T10:33:06.396" v="1080" actId="1076"/>
          <ac:spMkLst>
            <pc:docMk/>
            <pc:sldMk cId="2183558856" sldId="269"/>
            <ac:spMk id="6" creationId="{5AB6A842-9A1D-40A4-B29C-47F4968B9562}"/>
          </ac:spMkLst>
        </pc:spChg>
        <pc:picChg chg="add mod">
          <ac:chgData name="Andreas Bräsen" userId="7af54d246c158795" providerId="LiveId" clId="{9D8F39DC-61A6-4E49-A8BB-7D1E54DAFC1B}" dt="2021-07-17T10:32:47.230" v="1076" actId="1076"/>
          <ac:picMkLst>
            <pc:docMk/>
            <pc:sldMk cId="2183558856" sldId="269"/>
            <ac:picMk id="5" creationId="{79452922-8ED8-4AE4-963D-5BA2E8C84B3E}"/>
          </ac:picMkLst>
        </pc:picChg>
      </pc:sldChg>
      <pc:sldChg chg="addSp delSp modSp new mod">
        <pc:chgData name="Andreas Bräsen" userId="7af54d246c158795" providerId="LiveId" clId="{9D8F39DC-61A6-4E49-A8BB-7D1E54DAFC1B}" dt="2021-07-17T11:51:40.820" v="1220" actId="1076"/>
        <pc:sldMkLst>
          <pc:docMk/>
          <pc:sldMk cId="3938974634" sldId="270"/>
        </pc:sldMkLst>
        <pc:spChg chg="mod">
          <ac:chgData name="Andreas Bräsen" userId="7af54d246c158795" providerId="LiveId" clId="{9D8F39DC-61A6-4E49-A8BB-7D1E54DAFC1B}" dt="2021-07-17T11:44:09.927" v="1139" actId="20577"/>
          <ac:spMkLst>
            <pc:docMk/>
            <pc:sldMk cId="3938974634" sldId="270"/>
            <ac:spMk id="2" creationId="{BBD7E80C-A4D9-4B01-84E5-FF45F31346DD}"/>
          </ac:spMkLst>
        </pc:spChg>
        <pc:spChg chg="del mod">
          <ac:chgData name="Andreas Bräsen" userId="7af54d246c158795" providerId="LiveId" clId="{9D8F39DC-61A6-4E49-A8BB-7D1E54DAFC1B}" dt="2021-07-17T11:45:36.726" v="1173" actId="478"/>
          <ac:spMkLst>
            <pc:docMk/>
            <pc:sldMk cId="3938974634" sldId="270"/>
            <ac:spMk id="3" creationId="{5F0D46F4-1871-46DE-8023-07303F5F8B90}"/>
          </ac:spMkLst>
        </pc:spChg>
        <pc:spChg chg="add del mod">
          <ac:chgData name="Andreas Bräsen" userId="7af54d246c158795" providerId="LiveId" clId="{9D8F39DC-61A6-4E49-A8BB-7D1E54DAFC1B}" dt="2021-07-17T11:45:39.590" v="1174" actId="478"/>
          <ac:spMkLst>
            <pc:docMk/>
            <pc:sldMk cId="3938974634" sldId="270"/>
            <ac:spMk id="5" creationId="{C33E6868-EAE9-46D1-AE0F-21598AE0ED00}"/>
          </ac:spMkLst>
        </pc:spChg>
        <pc:spChg chg="add mod">
          <ac:chgData name="Andreas Bräsen" userId="7af54d246c158795" providerId="LiveId" clId="{9D8F39DC-61A6-4E49-A8BB-7D1E54DAFC1B}" dt="2021-07-17T11:46:17.569" v="1190" actId="1076"/>
          <ac:spMkLst>
            <pc:docMk/>
            <pc:sldMk cId="3938974634" sldId="270"/>
            <ac:spMk id="8" creationId="{BEEB7B42-B4C3-4B51-A160-085639BAEA7F}"/>
          </ac:spMkLst>
        </pc:spChg>
        <pc:spChg chg="add mod">
          <ac:chgData name="Andreas Bräsen" userId="7af54d246c158795" providerId="LiveId" clId="{9D8F39DC-61A6-4E49-A8BB-7D1E54DAFC1B}" dt="2021-07-17T11:50:17.844" v="1208" actId="1076"/>
          <ac:spMkLst>
            <pc:docMk/>
            <pc:sldMk cId="3938974634" sldId="270"/>
            <ac:spMk id="10" creationId="{AB1DDD64-FB6E-40D7-B44A-48FD102A0635}"/>
          </ac:spMkLst>
        </pc:spChg>
        <pc:picChg chg="add mod">
          <ac:chgData name="Andreas Bräsen" userId="7af54d246c158795" providerId="LiveId" clId="{9D8F39DC-61A6-4E49-A8BB-7D1E54DAFC1B}" dt="2021-07-17T11:50:58.624" v="1213" actId="1076"/>
          <ac:picMkLst>
            <pc:docMk/>
            <pc:sldMk cId="3938974634" sldId="270"/>
            <ac:picMk id="7" creationId="{696F0B29-29E9-4EB5-AD58-FBDDB1102D0B}"/>
          </ac:picMkLst>
        </pc:picChg>
        <pc:picChg chg="add mod">
          <ac:chgData name="Andreas Bräsen" userId="7af54d246c158795" providerId="LiveId" clId="{9D8F39DC-61A6-4E49-A8BB-7D1E54DAFC1B}" dt="2021-07-17T11:51:40.820" v="1220" actId="1076"/>
          <ac:picMkLst>
            <pc:docMk/>
            <pc:sldMk cId="3938974634" sldId="270"/>
            <ac:picMk id="9" creationId="{690C12EE-D2EA-4655-A99A-8864111BCDCC}"/>
          </ac:picMkLst>
        </pc:picChg>
      </pc:sldChg>
      <pc:sldChg chg="delSp modSp new mod">
        <pc:chgData name="Andreas Bräsen" userId="7af54d246c158795" providerId="LiveId" clId="{9D8F39DC-61A6-4E49-A8BB-7D1E54DAFC1B}" dt="2021-07-17T12:33:20.790" v="1318" actId="478"/>
        <pc:sldMkLst>
          <pc:docMk/>
          <pc:sldMk cId="3580913327" sldId="271"/>
        </pc:sldMkLst>
        <pc:spChg chg="mod">
          <ac:chgData name="Andreas Bräsen" userId="7af54d246c158795" providerId="LiveId" clId="{9D8F39DC-61A6-4E49-A8BB-7D1E54DAFC1B}" dt="2021-07-17T12:33:14.327" v="1317" actId="20577"/>
          <ac:spMkLst>
            <pc:docMk/>
            <pc:sldMk cId="3580913327" sldId="271"/>
            <ac:spMk id="2" creationId="{D0E6A0AF-4D5E-4994-9279-DD3ACC172C1B}"/>
          </ac:spMkLst>
        </pc:spChg>
        <pc:spChg chg="del">
          <ac:chgData name="Andreas Bräsen" userId="7af54d246c158795" providerId="LiveId" clId="{9D8F39DC-61A6-4E49-A8BB-7D1E54DAFC1B}" dt="2021-07-17T12:33:20.790" v="1318" actId="478"/>
          <ac:spMkLst>
            <pc:docMk/>
            <pc:sldMk cId="3580913327" sldId="271"/>
            <ac:spMk id="3" creationId="{902754CA-3B1B-4DEA-B70D-35C7E09F6F3E}"/>
          </ac:spMkLst>
        </pc:spChg>
      </pc:sldChg>
      <pc:sldChg chg="addSp delSp modSp new mod">
        <pc:chgData name="Andreas Bräsen" userId="7af54d246c158795" providerId="LiveId" clId="{9D8F39DC-61A6-4E49-A8BB-7D1E54DAFC1B}" dt="2021-07-17T12:40:17.893" v="1497" actId="1076"/>
        <pc:sldMkLst>
          <pc:docMk/>
          <pc:sldMk cId="1293123095" sldId="272"/>
        </pc:sldMkLst>
        <pc:spChg chg="mod">
          <ac:chgData name="Andreas Bräsen" userId="7af54d246c158795" providerId="LiveId" clId="{9D8F39DC-61A6-4E49-A8BB-7D1E54DAFC1B}" dt="2021-07-17T12:33:42.998" v="1349" actId="20577"/>
          <ac:spMkLst>
            <pc:docMk/>
            <pc:sldMk cId="1293123095" sldId="272"/>
            <ac:spMk id="2" creationId="{66551A1B-2DB9-4CBF-BAD7-D667FCC02478}"/>
          </ac:spMkLst>
        </pc:spChg>
        <pc:spChg chg="del">
          <ac:chgData name="Andreas Bräsen" userId="7af54d246c158795" providerId="LiveId" clId="{9D8F39DC-61A6-4E49-A8BB-7D1E54DAFC1B}" dt="2021-07-17T12:33:33.623" v="1320" actId="478"/>
          <ac:spMkLst>
            <pc:docMk/>
            <pc:sldMk cId="1293123095" sldId="272"/>
            <ac:spMk id="3" creationId="{12CF02A0-45BF-42BE-A9DF-CBCBE9E6B73D}"/>
          </ac:spMkLst>
        </pc:spChg>
        <pc:spChg chg="add del">
          <ac:chgData name="Andreas Bräsen" userId="7af54d246c158795" providerId="LiveId" clId="{9D8F39DC-61A6-4E49-A8BB-7D1E54DAFC1B}" dt="2021-07-17T12:34:08.618" v="1353"/>
          <ac:spMkLst>
            <pc:docMk/>
            <pc:sldMk cId="1293123095" sldId="272"/>
            <ac:spMk id="4" creationId="{0F0CB080-7243-49EC-9EBE-C90031DD5CF8}"/>
          </ac:spMkLst>
        </pc:spChg>
        <pc:spChg chg="add del mod">
          <ac:chgData name="Andreas Bräsen" userId="7af54d246c158795" providerId="LiveId" clId="{9D8F39DC-61A6-4E49-A8BB-7D1E54DAFC1B}" dt="2021-07-17T12:34:08.618" v="1353"/>
          <ac:spMkLst>
            <pc:docMk/>
            <pc:sldMk cId="1293123095" sldId="272"/>
            <ac:spMk id="5" creationId="{5BE38B42-6AE2-4D4E-ADE7-3691E5043D33}"/>
          </ac:spMkLst>
        </pc:spChg>
        <pc:spChg chg="mod">
          <ac:chgData name="Andreas Bräsen" userId="7af54d246c158795" providerId="LiveId" clId="{9D8F39DC-61A6-4E49-A8BB-7D1E54DAFC1B}" dt="2021-07-17T12:34:08.618" v="1353"/>
          <ac:spMkLst>
            <pc:docMk/>
            <pc:sldMk cId="1293123095" sldId="272"/>
            <ac:spMk id="6" creationId="{E77FA2E4-7672-4FEC-AB08-9AB596629024}"/>
          </ac:spMkLst>
        </pc:spChg>
        <pc:spChg chg="add mod">
          <ac:chgData name="Andreas Bräsen" userId="7af54d246c158795" providerId="LiveId" clId="{9D8F39DC-61A6-4E49-A8BB-7D1E54DAFC1B}" dt="2021-07-17T12:34:13.292" v="1355" actId="1076"/>
          <ac:spMkLst>
            <pc:docMk/>
            <pc:sldMk cId="1293123095" sldId="272"/>
            <ac:spMk id="7" creationId="{179452C2-FFC5-4833-8789-82FC990A50BF}"/>
          </ac:spMkLst>
        </pc:spChg>
        <pc:spChg chg="add mod">
          <ac:chgData name="Andreas Bräsen" userId="7af54d246c158795" providerId="LiveId" clId="{9D8F39DC-61A6-4E49-A8BB-7D1E54DAFC1B}" dt="2021-07-17T12:34:22.949" v="1359" actId="1076"/>
          <ac:spMkLst>
            <pc:docMk/>
            <pc:sldMk cId="1293123095" sldId="272"/>
            <ac:spMk id="8" creationId="{1D66A762-CF3F-40CB-B5BD-0C9BFDD66241}"/>
          </ac:spMkLst>
        </pc:spChg>
        <pc:spChg chg="add mod">
          <ac:chgData name="Andreas Bräsen" userId="7af54d246c158795" providerId="LiveId" clId="{9D8F39DC-61A6-4E49-A8BB-7D1E54DAFC1B}" dt="2021-07-17T12:34:30.666" v="1376" actId="20577"/>
          <ac:spMkLst>
            <pc:docMk/>
            <pc:sldMk cId="1293123095" sldId="272"/>
            <ac:spMk id="9" creationId="{CFF9F5F1-AEAF-4080-B26C-B82301C88368}"/>
          </ac:spMkLst>
        </pc:spChg>
        <pc:spChg chg="add mod">
          <ac:chgData name="Andreas Bräsen" userId="7af54d246c158795" providerId="LiveId" clId="{9D8F39DC-61A6-4E49-A8BB-7D1E54DAFC1B}" dt="2021-07-17T12:35:42.881" v="1403" actId="1076"/>
          <ac:spMkLst>
            <pc:docMk/>
            <pc:sldMk cId="1293123095" sldId="272"/>
            <ac:spMk id="15" creationId="{9FC4E24D-D4D0-4985-8AD1-34E160A98E03}"/>
          </ac:spMkLst>
        </pc:spChg>
        <pc:spChg chg="add mod">
          <ac:chgData name="Andreas Bräsen" userId="7af54d246c158795" providerId="LiveId" clId="{9D8F39DC-61A6-4E49-A8BB-7D1E54DAFC1B}" dt="2021-07-17T12:37:37.506" v="1440" actId="1076"/>
          <ac:spMkLst>
            <pc:docMk/>
            <pc:sldMk cId="1293123095" sldId="272"/>
            <ac:spMk id="16" creationId="{D54830D1-6335-4B3C-B31D-6134EC992D14}"/>
          </ac:spMkLst>
        </pc:spChg>
        <pc:spChg chg="add mod">
          <ac:chgData name="Andreas Bräsen" userId="7af54d246c158795" providerId="LiveId" clId="{9D8F39DC-61A6-4E49-A8BB-7D1E54DAFC1B}" dt="2021-07-17T12:37:29.870" v="1439" actId="1076"/>
          <ac:spMkLst>
            <pc:docMk/>
            <pc:sldMk cId="1293123095" sldId="272"/>
            <ac:spMk id="20" creationId="{CDC55BAD-2318-45A2-A92C-BF42F4BD9893}"/>
          </ac:spMkLst>
        </pc:spChg>
        <pc:spChg chg="add del mod">
          <ac:chgData name="Andreas Bräsen" userId="7af54d246c158795" providerId="LiveId" clId="{9D8F39DC-61A6-4E49-A8BB-7D1E54DAFC1B}" dt="2021-07-17T12:37:26.907" v="1438"/>
          <ac:spMkLst>
            <pc:docMk/>
            <pc:sldMk cId="1293123095" sldId="272"/>
            <ac:spMk id="21" creationId="{971CB42E-B7E0-49C4-AE33-80A17DBA8F85}"/>
          </ac:spMkLst>
        </pc:spChg>
        <pc:spChg chg="add mod">
          <ac:chgData name="Andreas Bräsen" userId="7af54d246c158795" providerId="LiveId" clId="{9D8F39DC-61A6-4E49-A8BB-7D1E54DAFC1B}" dt="2021-07-17T12:39:47.675" v="1492" actId="14100"/>
          <ac:spMkLst>
            <pc:docMk/>
            <pc:sldMk cId="1293123095" sldId="272"/>
            <ac:spMk id="24" creationId="{A556DF6E-2D89-42D3-9AF4-E6C2547128AA}"/>
          </ac:spMkLst>
        </pc:spChg>
        <pc:spChg chg="add mod">
          <ac:chgData name="Andreas Bräsen" userId="7af54d246c158795" providerId="LiveId" clId="{9D8F39DC-61A6-4E49-A8BB-7D1E54DAFC1B}" dt="2021-07-17T12:39:52.593" v="1494" actId="14100"/>
          <ac:spMkLst>
            <pc:docMk/>
            <pc:sldMk cId="1293123095" sldId="272"/>
            <ac:spMk id="25" creationId="{95CE7CD3-BBBF-467A-9CAE-D23DC30D7754}"/>
          </ac:spMkLst>
        </pc:spChg>
        <pc:picChg chg="add mod">
          <ac:chgData name="Andreas Bräsen" userId="7af54d246c158795" providerId="LiveId" clId="{9D8F39DC-61A6-4E49-A8BB-7D1E54DAFC1B}" dt="2021-07-17T12:38:17.687" v="1448" actId="1076"/>
          <ac:picMkLst>
            <pc:docMk/>
            <pc:sldMk cId="1293123095" sldId="272"/>
            <ac:picMk id="23" creationId="{6070DD48-A034-4754-90E6-D296F7000B40}"/>
          </ac:picMkLst>
        </pc:picChg>
        <pc:picChg chg="add mod">
          <ac:chgData name="Andreas Bräsen" userId="7af54d246c158795" providerId="LiveId" clId="{9D8F39DC-61A6-4E49-A8BB-7D1E54DAFC1B}" dt="2021-07-17T12:40:16.702" v="1496" actId="1076"/>
          <ac:picMkLst>
            <pc:docMk/>
            <pc:sldMk cId="1293123095" sldId="272"/>
            <ac:picMk id="34" creationId="{78A65E12-349D-46C4-AE5C-6FC5BD2DE136}"/>
          </ac:picMkLst>
        </pc:picChg>
        <pc:picChg chg="add mod">
          <ac:chgData name="Andreas Bräsen" userId="7af54d246c158795" providerId="LiveId" clId="{9D8F39DC-61A6-4E49-A8BB-7D1E54DAFC1B}" dt="2021-07-17T12:40:17.893" v="1497" actId="1076"/>
          <ac:picMkLst>
            <pc:docMk/>
            <pc:sldMk cId="1293123095" sldId="272"/>
            <ac:picMk id="38" creationId="{4856A9BA-69AA-4752-808F-E9A02DFD52B0}"/>
          </ac:picMkLst>
        </pc:picChg>
        <pc:cxnChg chg="add mod">
          <ac:chgData name="Andreas Bräsen" userId="7af54d246c158795" providerId="LiveId" clId="{9D8F39DC-61A6-4E49-A8BB-7D1E54DAFC1B}" dt="2021-07-17T12:34:46.510" v="1378" actId="1582"/>
          <ac:cxnSpMkLst>
            <pc:docMk/>
            <pc:sldMk cId="1293123095" sldId="272"/>
            <ac:cxnSpMk id="11" creationId="{CB7DB8BF-A18F-4B12-ACF0-21D00BA136D7}"/>
          </ac:cxnSpMkLst>
        </pc:cxnChg>
        <pc:cxnChg chg="add mod">
          <ac:chgData name="Andreas Bräsen" userId="7af54d246c158795" providerId="LiveId" clId="{9D8F39DC-61A6-4E49-A8BB-7D1E54DAFC1B}" dt="2021-07-17T12:36:56.628" v="1407" actId="1076"/>
          <ac:cxnSpMkLst>
            <pc:docMk/>
            <pc:sldMk cId="1293123095" sldId="272"/>
            <ac:cxnSpMk id="12" creationId="{6F8EA035-012F-4AB5-B722-9815BEB60947}"/>
          </ac:cxnSpMkLst>
        </pc:cxnChg>
        <pc:cxnChg chg="add mod">
          <ac:chgData name="Andreas Bräsen" userId="7af54d246c158795" providerId="LiveId" clId="{9D8F39DC-61A6-4E49-A8BB-7D1E54DAFC1B}" dt="2021-07-17T12:35:58.881" v="1406" actId="14100"/>
          <ac:cxnSpMkLst>
            <pc:docMk/>
            <pc:sldMk cId="1293123095" sldId="272"/>
            <ac:cxnSpMk id="18" creationId="{795C0DEF-DCEE-4EB9-9A6B-689F0D415D53}"/>
          </ac:cxnSpMkLst>
        </pc:cxnChg>
        <pc:cxnChg chg="add del mod">
          <ac:chgData name="Andreas Bräsen" userId="7af54d246c158795" providerId="LiveId" clId="{9D8F39DC-61A6-4E49-A8BB-7D1E54DAFC1B}" dt="2021-07-17T12:39:08.233" v="1464" actId="478"/>
          <ac:cxnSpMkLst>
            <pc:docMk/>
            <pc:sldMk cId="1293123095" sldId="272"/>
            <ac:cxnSpMk id="27" creationId="{E7C834AD-EB29-4C4A-B0FA-C0A5EFFC7F98}"/>
          </ac:cxnSpMkLst>
        </pc:cxnChg>
        <pc:cxnChg chg="add mod">
          <ac:chgData name="Andreas Bräsen" userId="7af54d246c158795" providerId="LiveId" clId="{9D8F39DC-61A6-4E49-A8BB-7D1E54DAFC1B}" dt="2021-07-17T12:39:52.593" v="1494" actId="14100"/>
          <ac:cxnSpMkLst>
            <pc:docMk/>
            <pc:sldMk cId="1293123095" sldId="272"/>
            <ac:cxnSpMk id="28" creationId="{CB2A9D0E-F588-4E22-BF38-3CDC7022BB73}"/>
          </ac:cxnSpMkLst>
        </pc:cxnChg>
        <pc:cxnChg chg="add mod">
          <ac:chgData name="Andreas Bräsen" userId="7af54d246c158795" providerId="LiveId" clId="{9D8F39DC-61A6-4E49-A8BB-7D1E54DAFC1B}" dt="2021-07-17T12:39:47.675" v="1492" actId="14100"/>
          <ac:cxnSpMkLst>
            <pc:docMk/>
            <pc:sldMk cId="1293123095" sldId="272"/>
            <ac:cxnSpMk id="31" creationId="{DEFC1DD6-11E9-4C49-A63B-813007ACC2CE}"/>
          </ac:cxnSpMkLst>
        </pc:cxnChg>
        <pc:cxnChg chg="add mod">
          <ac:chgData name="Andreas Bräsen" userId="7af54d246c158795" providerId="LiveId" clId="{9D8F39DC-61A6-4E49-A8BB-7D1E54DAFC1B}" dt="2021-07-17T12:39:52.593" v="1494" actId="14100"/>
          <ac:cxnSpMkLst>
            <pc:docMk/>
            <pc:sldMk cId="1293123095" sldId="272"/>
            <ac:cxnSpMk id="35" creationId="{C45AC9E3-30FF-4337-8B37-ED81DAE7DE40}"/>
          </ac:cxnSpMkLst>
        </pc:cxnChg>
      </pc:sldChg>
      <pc:sldChg chg="modSp new mod">
        <pc:chgData name="Andreas Bräsen" userId="7af54d246c158795" providerId="LiveId" clId="{9D8F39DC-61A6-4E49-A8BB-7D1E54DAFC1B}" dt="2021-07-17T13:14:53.207" v="1568" actId="15"/>
        <pc:sldMkLst>
          <pc:docMk/>
          <pc:sldMk cId="331192747" sldId="273"/>
        </pc:sldMkLst>
        <pc:spChg chg="mod">
          <ac:chgData name="Andreas Bräsen" userId="7af54d246c158795" providerId="LiveId" clId="{9D8F39DC-61A6-4E49-A8BB-7D1E54DAFC1B}" dt="2021-07-17T13:14:29.540" v="1541" actId="20577"/>
          <ac:spMkLst>
            <pc:docMk/>
            <pc:sldMk cId="331192747" sldId="273"/>
            <ac:spMk id="2" creationId="{9BAECFB1-9452-45C2-B744-DDDF097288AA}"/>
          </ac:spMkLst>
        </pc:spChg>
        <pc:spChg chg="mod">
          <ac:chgData name="Andreas Bräsen" userId="7af54d246c158795" providerId="LiveId" clId="{9D8F39DC-61A6-4E49-A8BB-7D1E54DAFC1B}" dt="2021-07-17T13:14:53.207" v="1568" actId="15"/>
          <ac:spMkLst>
            <pc:docMk/>
            <pc:sldMk cId="331192747" sldId="273"/>
            <ac:spMk id="3" creationId="{5B4D68F6-05E0-4C7A-B0E5-A1612288870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8C3A-7A1F-4320-B7D9-759FFAFB87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50E951-0A5A-4D01-B5E1-236B63D288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AE213-7359-4850-8AF4-202066ECC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458637-D570-4610-A676-21258FCF9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CDD79-17CD-447D-903B-692D1FFE3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97146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6DF4-9A48-4671-8677-D72168E59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B61855-AF1F-4B01-9218-A7735366B7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A36F7-EA96-4768-988D-29FA743DD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E1F15-355F-460B-A7A1-EB2939CB0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A8F01-82D7-4660-95EC-D64E32F7E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56225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FAB2F4-BD22-4604-A8BE-90C697F922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429A13-3630-483F-8F72-8EE2D5CE08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76F05-8038-4BC5-89C3-CC927D037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DAC08-C880-4345-977B-16A96F1E8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8CF6A-79C8-40D6-B959-946EEC2BA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2098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F3311-0635-4C20-8796-B4130312C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B487A-8C99-4A94-A5A4-86596384B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6A2EC-4E57-4A96-895D-65BFB88B3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3A438-D1A2-43ED-903D-CFD5A36C2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AD21E-7A56-4C85-AE56-B902CD5C4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67775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7CF5A-4E87-4AB7-895B-5565F01B2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4056D-0B2C-406C-9104-120C7AE3F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36869-75DF-4BE8-9618-9D6AC9FF5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D4356-EC76-46E1-A1A4-6BA792910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5D26E-FB5E-4868-A074-48FA3CF5C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20269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DF67E-D4F4-4B3F-831D-36E3060FA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CD75A-DD56-4D71-A965-750B80F637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EF39BA-1F93-4953-99DB-069826A8EA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391405-83B6-41FB-9D92-01A09E57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D095D1-D20B-4992-A50A-E16633C7E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840237-9D81-4C2F-953A-E9C5807C3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266851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200CF-B16F-432B-B041-A16F2CA66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B80612-1642-4846-BA63-B1DE5D8E8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3F3F3C-E509-4E68-A5B1-D45E604B92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04042D-C71D-4CC5-A2F2-C45F60E650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A16799-E376-4E85-B62C-31EBDE47C1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742717-300F-4F0C-8E93-66F7B7B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61E67D-0D63-49A5-BD70-1D22D3C69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B4BA19-2D96-4256-95E0-1F0BB16F2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62244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ECB74-ABCA-4DED-9675-989449B20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7524B6-A8BB-40D1-8584-F94C5A492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1A8126-37DB-4D6D-B781-15BE886ED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153571-3E76-4E44-8DAB-7B7466BF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14405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C6B1CE-CFA4-42D2-9B27-09E8FA6F2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0BF1C9-32DF-4F74-89EC-67AC22FA1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5734A-27BA-4AC9-8238-A9B8A7B69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31652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75E8CD-2B25-49D2-85D2-21BFFD3D7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094BD-F8D9-4C6D-8DF7-C8E8393F2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AB940F-06F8-4F85-9CCD-4676C878DB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FD32F6-6DD4-498F-BC1D-538773EED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C64F54-665F-4D80-9877-DB20B66F6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7C2359-4FCC-4AFD-B6A0-25ADAFC6C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46298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B831D-746E-4C9D-8F98-E2EFE8863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B1B685-E67E-4A65-B092-E40F76D5BB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79AA79-CD13-4B5E-A0C0-B1F93B9B36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1E714-FB05-4C73-9D81-5A7C412D8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EB88B4-A47C-4154-B005-BCA810539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1BD858-0342-47BF-A5B8-A1242B401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1721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EE1221-A680-4A5E-9E7D-CE8F0E70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8176C-1D9A-4D5B-8133-E7B1D2ADC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37FE0-47AC-4B02-80B0-E0DD49B7A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05E54-DB5E-4F88-8C0C-89474592046C}" type="datetimeFigureOut">
              <a:rPr lang="LID4096" smtClean="0"/>
              <a:t>07/16/2021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73F15-9218-4C0A-8F88-DDC84092F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ED245-9AC8-474E-95BB-066EAA02BD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9ED97-D4E9-40DD-9357-092337F0AC35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13508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.oreilly.com/library/view/writing-great-specifications/9781617294105/OEBPS/Text/kindle_split_018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untaingoatsoftware.com/agile/user-stories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ophist.de/fileadmin/user_upload/Bilder_zu_Seiten/Publikationen/RE6/Requirements-Engineering_und_-Management_6-Auflage_-_Kapitel_11_-Leseprobe.pdf" TargetMode="Externa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phist.de/fileadmin/user_upload/Bilder_zu_Seiten/Publikationen/RE6/Requirements-Engineering_und_-Management_6-Auflage_-_Kapitel_11_-Leseprobe.pdf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docs.specflow.org/projects/specflow/en/latest/Gherkin/Gherkin-Reference.html" TargetMode="External"/><Relationship Id="rId7" Type="http://schemas.openxmlformats.org/officeDocument/2006/relationships/hyperlink" Target="https://learning.oreilly.com/videos/automate-application-with/9781800208964/" TargetMode="External"/><Relationship Id="rId2" Type="http://schemas.openxmlformats.org/officeDocument/2006/relationships/hyperlink" Target="https://specflow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hyperlink" Target="https://www.amazon.de/Writing-Great-Specifications-Kamil-Nicieja/dp/1617294101/ref=sr_1_3?__mk_de_DE=%C3%85M%C3%85%C5%BD%C3%95%C3%91&amp;dchild=1&amp;keywords=writing+great+specifications&amp;qid=1626511256&amp;sr=8-3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lliotdenolf.com/posts/cucumberjs-with-typescrip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sherove.com/blog/2005/4/3/naming-standards-for-unit-tests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JamesNK/Newtonsoft.Json/blob/master/Src/Newtonsoft.Json.Tests/JsonConvertTest.c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D555C-F294-4EFD-831B-E02FD08A86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Unit Tests / TDD</a:t>
            </a:r>
            <a:br>
              <a:rPr lang="de-DE" dirty="0"/>
            </a:br>
            <a:r>
              <a:rPr lang="de-DE" dirty="0"/>
              <a:t>mit </a:t>
            </a:r>
            <a:br>
              <a:rPr lang="de-DE" dirty="0"/>
            </a:br>
            <a:r>
              <a:rPr lang="de-DE" dirty="0" err="1"/>
              <a:t>specflow</a:t>
            </a:r>
            <a:r>
              <a:rPr lang="de-DE" dirty="0"/>
              <a:t> 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3E948F-B178-4AD9-AC8F-39ABBD1F87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BDD-Framework for .NET</a:t>
            </a:r>
          </a:p>
          <a:p>
            <a:r>
              <a:rPr lang="de-DE" dirty="0"/>
              <a:t>#nossued 2021</a:t>
            </a:r>
          </a:p>
          <a:p>
            <a:r>
              <a:rPr lang="de-DE" dirty="0"/>
              <a:t>17-Jul-2021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120433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FA7C8-9A90-49D7-948B-70F0C2BF7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specflow</a:t>
            </a:r>
            <a:r>
              <a:rPr lang="de-DE" dirty="0"/>
              <a:t> .. wie wäre das ?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9189E9-C91C-4307-9788-89C9CFDB4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33" y="1977678"/>
            <a:ext cx="10772124" cy="373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447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6D17E-6F6B-4850-B92E-2F4875248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Scenario Outline…</a:t>
            </a:r>
            <a:endParaRPr lang="LID4096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421BB2D-1F63-4D8F-B879-1CFCAC8D4D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5804" y="1376944"/>
            <a:ext cx="6433391" cy="476827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9EF697C-8D62-4A6B-B261-85403906B1B6}"/>
              </a:ext>
            </a:extLst>
          </p:cNvPr>
          <p:cNvSpPr txBox="1"/>
          <p:nvPr/>
        </p:nvSpPr>
        <p:spPr>
          <a:xfrm>
            <a:off x="778092" y="6264491"/>
            <a:ext cx="10473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hlinkClick r:id="rId3"/>
              </a:rPr>
              <a:t>Chapter 8. Organizing scenarios into a specification suite | Writing Great Specifications (oreilly.com)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740842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7E80C-A4D9-4B01-84E5-FF45F3134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…. </a:t>
            </a:r>
            <a:r>
              <a:rPr lang="de-DE" dirty="0" err="1"/>
              <a:t>Hmmm</a:t>
            </a:r>
            <a:r>
              <a:rPr lang="de-DE" dirty="0"/>
              <a:t> User Story…. Acceptance </a:t>
            </a:r>
            <a:r>
              <a:rPr lang="de-DE" dirty="0" err="1"/>
              <a:t>Criteria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6F0B29-29E9-4EB5-AD58-FBDDB1102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204" y="1361717"/>
            <a:ext cx="8861624" cy="24664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EB7B42-B4C3-4B51-A160-085639BAEA7F}"/>
              </a:ext>
            </a:extLst>
          </p:cNvPr>
          <p:cNvSpPr txBox="1"/>
          <p:nvPr/>
        </p:nvSpPr>
        <p:spPr>
          <a:xfrm>
            <a:off x="920080" y="6207697"/>
            <a:ext cx="8640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(Source: </a:t>
            </a:r>
            <a:r>
              <a:rPr lang="en-US" dirty="0">
                <a:hlinkClick r:id="rId3"/>
              </a:rPr>
              <a:t>User Stories and User Story Examples by Mike Cohn (mountaingoatsoftware.com)</a:t>
            </a:r>
            <a:r>
              <a:rPr lang="en-US" dirty="0"/>
              <a:t>)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0C12EE-D2EA-4655-A99A-8864111BCD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6373" y="4033966"/>
            <a:ext cx="7382921" cy="21737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B1DDD64-FB6E-40D7-B44A-48FD102A0635}"/>
              </a:ext>
            </a:extLst>
          </p:cNvPr>
          <p:cNvSpPr txBox="1"/>
          <p:nvPr/>
        </p:nvSpPr>
        <p:spPr>
          <a:xfrm>
            <a:off x="920080" y="6484191"/>
            <a:ext cx="10435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hlinkClick r:id="rId5"/>
              </a:rPr>
              <a:t>(Source: Requirements-Engineering_und_-Management_6-Auflage_-_Kapitel_11_-Leseprobe.pdf (sophist.de)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38974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51A1B-2DB9-4CBF-BAD7-D667FCC02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Button </a:t>
            </a:r>
            <a:r>
              <a:rPr lang="de-DE" dirty="0" err="1"/>
              <a:t>up</a:t>
            </a:r>
            <a:r>
              <a:rPr lang="de-DE" dirty="0"/>
              <a:t> – Top Down…..</a:t>
            </a:r>
            <a:endParaRPr lang="LID4096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77FA2E4-7672-4FEC-AB08-9AB596629024}"/>
              </a:ext>
            </a:extLst>
          </p:cNvPr>
          <p:cNvSpPr/>
          <p:nvPr/>
        </p:nvSpPr>
        <p:spPr>
          <a:xfrm>
            <a:off x="1005271" y="1618658"/>
            <a:ext cx="477079" cy="841468"/>
          </a:xfrm>
          <a:custGeom>
            <a:avLst/>
            <a:gdLst>
              <a:gd name="connsiteX0" fmla="*/ 238541 w 477079"/>
              <a:gd name="connsiteY0" fmla="*/ 0 h 841468"/>
              <a:gd name="connsiteX1" fmla="*/ 437324 w 477079"/>
              <a:gd name="connsiteY1" fmla="*/ 212982 h 841468"/>
              <a:gd name="connsiteX2" fmla="*/ 315916 w 477079"/>
              <a:gd name="connsiteY2" fmla="*/ 409227 h 841468"/>
              <a:gd name="connsiteX3" fmla="*/ 292149 w 477079"/>
              <a:gd name="connsiteY3" fmla="*/ 414368 h 841468"/>
              <a:gd name="connsiteX4" fmla="*/ 477079 w 477079"/>
              <a:gd name="connsiteY4" fmla="*/ 841468 h 841468"/>
              <a:gd name="connsiteX5" fmla="*/ 0 w 477079"/>
              <a:gd name="connsiteY5" fmla="*/ 841468 h 841468"/>
              <a:gd name="connsiteX6" fmla="*/ 184931 w 477079"/>
              <a:gd name="connsiteY6" fmla="*/ 414368 h 841468"/>
              <a:gd name="connsiteX7" fmla="*/ 161166 w 477079"/>
              <a:gd name="connsiteY7" fmla="*/ 409227 h 841468"/>
              <a:gd name="connsiteX8" fmla="*/ 39758 w 477079"/>
              <a:gd name="connsiteY8" fmla="*/ 212982 h 841468"/>
              <a:gd name="connsiteX9" fmla="*/ 238541 w 477079"/>
              <a:gd name="connsiteY9" fmla="*/ 0 h 84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7079" h="841468">
                <a:moveTo>
                  <a:pt x="238541" y="0"/>
                </a:moveTo>
                <a:cubicBezTo>
                  <a:pt x="348326" y="0"/>
                  <a:pt x="437324" y="95355"/>
                  <a:pt x="437324" y="212982"/>
                </a:cubicBezTo>
                <a:cubicBezTo>
                  <a:pt x="437324" y="301202"/>
                  <a:pt x="387263" y="376895"/>
                  <a:pt x="315916" y="409227"/>
                </a:cubicBezTo>
                <a:lnTo>
                  <a:pt x="292149" y="414368"/>
                </a:lnTo>
                <a:lnTo>
                  <a:pt x="477079" y="841468"/>
                </a:lnTo>
                <a:lnTo>
                  <a:pt x="0" y="841468"/>
                </a:lnTo>
                <a:lnTo>
                  <a:pt x="184931" y="414368"/>
                </a:lnTo>
                <a:lnTo>
                  <a:pt x="161166" y="409227"/>
                </a:lnTo>
                <a:cubicBezTo>
                  <a:pt x="89819" y="376895"/>
                  <a:pt x="39758" y="301202"/>
                  <a:pt x="39758" y="212982"/>
                </a:cubicBezTo>
                <a:cubicBezTo>
                  <a:pt x="39758" y="95355"/>
                  <a:pt x="128756" y="0"/>
                  <a:pt x="238541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179452C2-FFC5-4833-8789-82FC990A50BF}"/>
              </a:ext>
            </a:extLst>
          </p:cNvPr>
          <p:cNvSpPr/>
          <p:nvPr/>
        </p:nvSpPr>
        <p:spPr>
          <a:xfrm>
            <a:off x="9222565" y="5496812"/>
            <a:ext cx="477079" cy="841468"/>
          </a:xfrm>
          <a:custGeom>
            <a:avLst/>
            <a:gdLst>
              <a:gd name="connsiteX0" fmla="*/ 238541 w 477079"/>
              <a:gd name="connsiteY0" fmla="*/ 0 h 841468"/>
              <a:gd name="connsiteX1" fmla="*/ 437324 w 477079"/>
              <a:gd name="connsiteY1" fmla="*/ 212982 h 841468"/>
              <a:gd name="connsiteX2" fmla="*/ 315916 w 477079"/>
              <a:gd name="connsiteY2" fmla="*/ 409227 h 841468"/>
              <a:gd name="connsiteX3" fmla="*/ 292149 w 477079"/>
              <a:gd name="connsiteY3" fmla="*/ 414368 h 841468"/>
              <a:gd name="connsiteX4" fmla="*/ 477079 w 477079"/>
              <a:gd name="connsiteY4" fmla="*/ 841468 h 841468"/>
              <a:gd name="connsiteX5" fmla="*/ 0 w 477079"/>
              <a:gd name="connsiteY5" fmla="*/ 841468 h 841468"/>
              <a:gd name="connsiteX6" fmla="*/ 184931 w 477079"/>
              <a:gd name="connsiteY6" fmla="*/ 414368 h 841468"/>
              <a:gd name="connsiteX7" fmla="*/ 161166 w 477079"/>
              <a:gd name="connsiteY7" fmla="*/ 409227 h 841468"/>
              <a:gd name="connsiteX8" fmla="*/ 39758 w 477079"/>
              <a:gd name="connsiteY8" fmla="*/ 212982 h 841468"/>
              <a:gd name="connsiteX9" fmla="*/ 238541 w 477079"/>
              <a:gd name="connsiteY9" fmla="*/ 0 h 84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77079" h="841468">
                <a:moveTo>
                  <a:pt x="238541" y="0"/>
                </a:moveTo>
                <a:cubicBezTo>
                  <a:pt x="348326" y="0"/>
                  <a:pt x="437324" y="95355"/>
                  <a:pt x="437324" y="212982"/>
                </a:cubicBezTo>
                <a:cubicBezTo>
                  <a:pt x="437324" y="301202"/>
                  <a:pt x="387263" y="376895"/>
                  <a:pt x="315916" y="409227"/>
                </a:cubicBezTo>
                <a:lnTo>
                  <a:pt x="292149" y="414368"/>
                </a:lnTo>
                <a:lnTo>
                  <a:pt x="477079" y="841468"/>
                </a:lnTo>
                <a:lnTo>
                  <a:pt x="0" y="841468"/>
                </a:lnTo>
                <a:lnTo>
                  <a:pt x="184931" y="414368"/>
                </a:lnTo>
                <a:lnTo>
                  <a:pt x="161166" y="409227"/>
                </a:lnTo>
                <a:cubicBezTo>
                  <a:pt x="89819" y="376895"/>
                  <a:pt x="39758" y="301202"/>
                  <a:pt x="39758" y="212982"/>
                </a:cubicBezTo>
                <a:cubicBezTo>
                  <a:pt x="39758" y="95355"/>
                  <a:pt x="128756" y="0"/>
                  <a:pt x="238541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LID4096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66A762-CF3F-40CB-B5BD-0C9BFDD66241}"/>
              </a:ext>
            </a:extLst>
          </p:cNvPr>
          <p:cNvSpPr txBox="1"/>
          <p:nvPr/>
        </p:nvSpPr>
        <p:spPr>
          <a:xfrm>
            <a:off x="1421634" y="185472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PO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F9F5F1-AEAF-4080-B26C-B82301C88368}"/>
              </a:ext>
            </a:extLst>
          </p:cNvPr>
          <p:cNvSpPr txBox="1"/>
          <p:nvPr/>
        </p:nvSpPr>
        <p:spPr>
          <a:xfrm>
            <a:off x="9699644" y="5795355"/>
            <a:ext cx="1151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Developer</a:t>
            </a:r>
            <a:endParaRPr lang="LID4096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B7DB8BF-A18F-4B12-ACF0-21D00BA136D7}"/>
              </a:ext>
            </a:extLst>
          </p:cNvPr>
          <p:cNvCxnSpPr/>
          <p:nvPr/>
        </p:nvCxnSpPr>
        <p:spPr>
          <a:xfrm>
            <a:off x="1243810" y="2771598"/>
            <a:ext cx="45437" cy="302375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F8EA035-012F-4AB5-B722-9815BEB60947}"/>
              </a:ext>
            </a:extLst>
          </p:cNvPr>
          <p:cNvCxnSpPr>
            <a:cxnSpLocks/>
          </p:cNvCxnSpPr>
          <p:nvPr/>
        </p:nvCxnSpPr>
        <p:spPr>
          <a:xfrm flipH="1" flipV="1">
            <a:off x="9359821" y="1690688"/>
            <a:ext cx="56795" cy="36064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FC4E24D-D4D0-4985-8AD1-34E160A98E03}"/>
              </a:ext>
            </a:extLst>
          </p:cNvPr>
          <p:cNvSpPr/>
          <p:nvPr/>
        </p:nvSpPr>
        <p:spPr>
          <a:xfrm>
            <a:off x="7806003" y="500314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Class</a:t>
            </a:r>
            <a:endParaRPr lang="LID4096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54830D1-6335-4B3C-B31D-6134EC992D14}"/>
              </a:ext>
            </a:extLst>
          </p:cNvPr>
          <p:cNvSpPr/>
          <p:nvPr/>
        </p:nvSpPr>
        <p:spPr>
          <a:xfrm>
            <a:off x="1877208" y="231439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User Story</a:t>
            </a:r>
            <a:endParaRPr lang="LID4096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95C0DEF-DCEE-4EB9-9A6B-689F0D415D53}"/>
              </a:ext>
            </a:extLst>
          </p:cNvPr>
          <p:cNvCxnSpPr>
            <a:cxnSpLocks/>
          </p:cNvCxnSpPr>
          <p:nvPr/>
        </p:nvCxnSpPr>
        <p:spPr>
          <a:xfrm flipV="1">
            <a:off x="556591" y="3713659"/>
            <a:ext cx="10058400" cy="40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DC55BAD-2318-45A2-A92C-BF42F4BD9893}"/>
              </a:ext>
            </a:extLst>
          </p:cNvPr>
          <p:cNvSpPr txBox="1"/>
          <p:nvPr/>
        </p:nvSpPr>
        <p:spPr>
          <a:xfrm>
            <a:off x="7241830" y="5980021"/>
            <a:ext cx="1980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„Class </a:t>
            </a:r>
            <a:r>
              <a:rPr lang="de-DE" dirty="0" err="1"/>
              <a:t>as</a:t>
            </a:r>
            <a:r>
              <a:rPr lang="de-DE" dirty="0"/>
              <a:t> a Service“</a:t>
            </a:r>
            <a:endParaRPr lang="LID4096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070DD48-A034-4754-90E6-D296F7000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041" y="2428806"/>
            <a:ext cx="3188988" cy="63643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556DF6E-2D89-42D3-9AF4-E6C2547128AA}"/>
              </a:ext>
            </a:extLst>
          </p:cNvPr>
          <p:cNvSpPr/>
          <p:nvPr/>
        </p:nvSpPr>
        <p:spPr>
          <a:xfrm>
            <a:off x="1482350" y="3921449"/>
            <a:ext cx="136071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Component</a:t>
            </a:r>
            <a:endParaRPr lang="LID4096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5CE7CD3-BBBF-467A-9CAE-D23DC30D7754}"/>
              </a:ext>
            </a:extLst>
          </p:cNvPr>
          <p:cNvSpPr/>
          <p:nvPr/>
        </p:nvSpPr>
        <p:spPr>
          <a:xfrm>
            <a:off x="3361319" y="3921449"/>
            <a:ext cx="136071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Component</a:t>
            </a:r>
            <a:endParaRPr lang="LID4096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B2A9D0E-F588-4E22-BF38-3CDC7022BB73}"/>
              </a:ext>
            </a:extLst>
          </p:cNvPr>
          <p:cNvCxnSpPr>
            <a:cxnSpLocks/>
            <a:stCxn id="16" idx="2"/>
            <a:endCxn id="25" idx="0"/>
          </p:cNvCxnSpPr>
          <p:nvPr/>
        </p:nvCxnSpPr>
        <p:spPr>
          <a:xfrm>
            <a:off x="2334408" y="3228798"/>
            <a:ext cx="1707268" cy="6926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EFC1DD6-11E9-4C49-A63B-813007ACC2CE}"/>
              </a:ext>
            </a:extLst>
          </p:cNvPr>
          <p:cNvCxnSpPr>
            <a:cxnSpLocks/>
            <a:stCxn id="16" idx="2"/>
            <a:endCxn id="24" idx="0"/>
          </p:cNvCxnSpPr>
          <p:nvPr/>
        </p:nvCxnSpPr>
        <p:spPr>
          <a:xfrm flipH="1">
            <a:off x="2162708" y="3228798"/>
            <a:ext cx="171700" cy="6926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78A65E12-349D-46C4-AE5C-6FC5BD2DE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0031" y="3989046"/>
            <a:ext cx="3188988" cy="636436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45AC9E3-30FF-4337-8B37-ED81DAE7DE40}"/>
              </a:ext>
            </a:extLst>
          </p:cNvPr>
          <p:cNvCxnSpPr>
            <a:cxnSpLocks/>
            <a:stCxn id="25" idx="2"/>
            <a:endCxn id="15" idx="1"/>
          </p:cNvCxnSpPr>
          <p:nvPr/>
        </p:nvCxnSpPr>
        <p:spPr>
          <a:xfrm>
            <a:off x="4041676" y="4835849"/>
            <a:ext cx="3764327" cy="62449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4856A9BA-69AA-4752-808F-E9A02DFD5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8042" y="5297173"/>
            <a:ext cx="3188988" cy="63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123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E6A0AF-4D5E-4994-9279-DD3ACC172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… ein wenig Visual Studio….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580913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CF233-90D1-4851-8D22-191E01478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wenig gewöhnungsbedürftig ist…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CEA7A-7266-475D-8E3B-15BA8E954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…per Text Line eine Test Methode</a:t>
            </a:r>
          </a:p>
          <a:p>
            <a:r>
              <a:rPr lang="de-DE" dirty="0"/>
              <a:t>…Übertrag von Werten mittels z.B. </a:t>
            </a:r>
            <a:r>
              <a:rPr lang="de-DE" dirty="0" err="1"/>
              <a:t>ScenarioContext</a:t>
            </a:r>
            <a:endParaRPr lang="de-DE" dirty="0"/>
          </a:p>
          <a:p>
            <a:r>
              <a:rPr lang="de-DE" dirty="0"/>
              <a:t>…Test Methoden werden aus allen Klassen die mit einem Binding Attribute versehen sind … </a:t>
            </a:r>
          </a:p>
          <a:p>
            <a:r>
              <a:rPr lang="de-DE" dirty="0"/>
              <a:t>… die Tests werden schon ein wenig unübersichtlicher….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866224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82903-94E5-49BE-A6F8-72900BB8C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Vorteile, die ich sehe… </a:t>
            </a:r>
            <a:br>
              <a:rPr lang="de-DE" dirty="0"/>
            </a:br>
            <a:r>
              <a:rPr lang="de-DE" dirty="0"/>
              <a:t>TDD mit BDD und a Class a Service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06189-33B8-456E-A039-CA4693314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Die Tests sehe aus wie Akzeptanzkriterien….</a:t>
            </a:r>
          </a:p>
          <a:p>
            <a:pPr lvl="1"/>
            <a:r>
              <a:rPr lang="de-DE" dirty="0"/>
              <a:t>Given – </a:t>
            </a:r>
            <a:r>
              <a:rPr lang="de-DE" dirty="0" err="1"/>
              <a:t>When</a:t>
            </a:r>
            <a:r>
              <a:rPr lang="de-DE" dirty="0"/>
              <a:t> - </a:t>
            </a:r>
            <a:r>
              <a:rPr lang="de-DE" dirty="0" err="1"/>
              <a:t>Then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452922-8ED8-4AE4-963D-5BA2E8C84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011" y="2810931"/>
            <a:ext cx="9059539" cy="26673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B6A842-9A1D-40A4-B29C-47F4968B9562}"/>
              </a:ext>
            </a:extLst>
          </p:cNvPr>
          <p:cNvSpPr txBox="1"/>
          <p:nvPr/>
        </p:nvSpPr>
        <p:spPr>
          <a:xfrm>
            <a:off x="1322011" y="5603772"/>
            <a:ext cx="9609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hlinkClick r:id="rId3"/>
              </a:rPr>
              <a:t>Requirements-Engineering_und_-Management_6-Auflage_-_Kapitel_11_-Leseprobe.pdf (sophist.de)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183558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6764E-3720-4242-B05B-55C520FF7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Info‘s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C88AA9-E4B6-4A15-AC5C-DC9334543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>
                <a:hlinkClick r:id="rId2"/>
              </a:rPr>
              <a:t>specflow</a:t>
            </a:r>
            <a:r>
              <a:rPr lang="de-DE" dirty="0">
                <a:hlinkClick r:id="rId2"/>
              </a:rPr>
              <a:t> </a:t>
            </a:r>
            <a:r>
              <a:rPr lang="de-DE" dirty="0" err="1">
                <a:hlinkClick r:id="rId2"/>
              </a:rPr>
              <a:t>WebSeite</a:t>
            </a:r>
            <a:endParaRPr lang="de-DE" dirty="0"/>
          </a:p>
          <a:p>
            <a:r>
              <a:rPr lang="de-DE" dirty="0"/>
              <a:t>Gherkin</a:t>
            </a:r>
          </a:p>
          <a:p>
            <a:pPr lvl="1"/>
            <a:r>
              <a:rPr lang="de-DE" dirty="0">
                <a:hlinkClick r:id="rId3"/>
              </a:rPr>
              <a:t>Gherkin Reference — </a:t>
            </a:r>
            <a:r>
              <a:rPr lang="de-DE" dirty="0" err="1">
                <a:hlinkClick r:id="rId3"/>
              </a:rPr>
              <a:t>documentation</a:t>
            </a:r>
            <a:r>
              <a:rPr lang="de-DE" dirty="0">
                <a:hlinkClick r:id="rId3"/>
              </a:rPr>
              <a:t> (specflow.org)</a:t>
            </a:r>
            <a:endParaRPr lang="de-DE" dirty="0"/>
          </a:p>
          <a:p>
            <a:r>
              <a:rPr lang="de-DE" dirty="0"/>
              <a:t>Bücher</a:t>
            </a:r>
          </a:p>
          <a:p>
            <a:pPr lvl="1"/>
            <a:r>
              <a:rPr lang="de-DE" b="0" i="0" dirty="0">
                <a:solidFill>
                  <a:srgbClr val="3D3B49"/>
                </a:solidFill>
                <a:effectLst/>
                <a:latin typeface="Guardian Sans Text"/>
                <a:hlinkClick r:id="rId4"/>
              </a:rPr>
              <a:t>Writing Great </a:t>
            </a:r>
            <a:r>
              <a:rPr lang="de-DE" b="0" i="0" dirty="0" err="1">
                <a:solidFill>
                  <a:srgbClr val="3D3B49"/>
                </a:solidFill>
                <a:effectLst/>
                <a:latin typeface="Guardian Sans Text"/>
                <a:hlinkClick r:id="rId4"/>
              </a:rPr>
              <a:t>Specifications</a:t>
            </a:r>
            <a:endParaRPr lang="de-DE" b="0" i="0" dirty="0">
              <a:solidFill>
                <a:srgbClr val="3D3B49"/>
              </a:solidFill>
              <a:effectLst/>
              <a:latin typeface="Guardian Sans Text"/>
            </a:endParaRPr>
          </a:p>
          <a:p>
            <a:pPr marL="457200" lvl="1" indent="0">
              <a:buNone/>
            </a:pPr>
            <a:endParaRPr lang="de-DE" b="0" i="0" dirty="0">
              <a:solidFill>
                <a:srgbClr val="3D3B49"/>
              </a:solidFill>
              <a:effectLst/>
              <a:latin typeface="Guardian Sans Text"/>
            </a:endParaRPr>
          </a:p>
          <a:p>
            <a:r>
              <a:rPr lang="de-DE" dirty="0">
                <a:solidFill>
                  <a:srgbClr val="3D3B49"/>
                </a:solidFill>
                <a:latin typeface="Guardian Sans Text"/>
              </a:rPr>
              <a:t>Video</a:t>
            </a:r>
          </a:p>
          <a:p>
            <a:pPr lvl="1"/>
            <a:endParaRPr lang="de-DE" b="0" i="0" dirty="0">
              <a:solidFill>
                <a:srgbClr val="3D3B49"/>
              </a:solidFill>
              <a:effectLst/>
              <a:latin typeface="Guardian Sans Text"/>
            </a:endParaRPr>
          </a:p>
          <a:p>
            <a:pPr lvl="1"/>
            <a:endParaRPr lang="de-DE" dirty="0"/>
          </a:p>
          <a:p>
            <a:pPr lvl="1"/>
            <a:endParaRPr lang="de-DE" dirty="0"/>
          </a:p>
          <a:p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613886-18E0-4A6F-8BD7-B6B32773C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9480" y="3265716"/>
            <a:ext cx="1051844" cy="13290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7E84F4-D612-467F-A5EB-B7F2DF22AF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9631" y="4934915"/>
            <a:ext cx="4305771" cy="9018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891A4E-90F5-4DF1-9FF0-48778D1BAD82}"/>
              </a:ext>
            </a:extLst>
          </p:cNvPr>
          <p:cNvSpPr txBox="1"/>
          <p:nvPr/>
        </p:nvSpPr>
        <p:spPr>
          <a:xfrm>
            <a:off x="1439631" y="5768009"/>
            <a:ext cx="88202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7"/>
              </a:rPr>
              <a:t>Automate Application with </a:t>
            </a:r>
            <a:r>
              <a:rPr lang="en-US" dirty="0" err="1">
                <a:hlinkClick r:id="rId7"/>
              </a:rPr>
              <a:t>Specflow</a:t>
            </a:r>
            <a:r>
              <a:rPr lang="en-US" dirty="0">
                <a:hlinkClick r:id="rId7"/>
              </a:rPr>
              <a:t> and Selenium WebDriver C# (oreilly.com)</a:t>
            </a:r>
            <a:endParaRPr lang="LID4096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6D1F6F-8200-4343-973D-F61FA15FB8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14190" y="1646993"/>
            <a:ext cx="2336433" cy="76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13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ECFB1-9452-45C2-B744-DDDF09728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Links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D68F6-05E0-4C7A-B0E5-A16122888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hlinkClick r:id="rId2"/>
              </a:rPr>
              <a:t>Andere</a:t>
            </a:r>
            <a:r>
              <a:rPr lang="en-US" dirty="0">
                <a:hlinkClick r:id="rId2"/>
              </a:rPr>
              <a:t> </a:t>
            </a:r>
            <a:r>
              <a:rPr lang="en-US" dirty="0" err="1">
                <a:hlinkClick r:id="rId2"/>
              </a:rPr>
              <a:t>Sprachen</a:t>
            </a:r>
            <a:endParaRPr lang="en-US" dirty="0">
              <a:hlinkClick r:id="rId2"/>
            </a:endParaRPr>
          </a:p>
          <a:p>
            <a:pPr lvl="1"/>
            <a:r>
              <a:rPr lang="en-US" dirty="0">
                <a:hlinkClick r:id="rId2"/>
              </a:rPr>
              <a:t>Cucumber.js with TypeScript - Elliot </a:t>
            </a:r>
            <a:r>
              <a:rPr lang="en-US" dirty="0" err="1">
                <a:hlinkClick r:id="rId2"/>
              </a:rPr>
              <a:t>DeNolf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31192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C67F25-CFFD-4174-BBCB-F9CF6558F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Mein Problem…. Unit Test </a:t>
            </a:r>
            <a:r>
              <a:rPr lang="de-DE" dirty="0" err="1"/>
              <a:t>Names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207FD87-F836-4384-8976-EF54ED94AA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261" y="1825625"/>
            <a:ext cx="4993477" cy="431419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FDD36B5-88A2-4670-BF35-734471FFF2BB}"/>
              </a:ext>
            </a:extLst>
          </p:cNvPr>
          <p:cNvSpPr/>
          <p:nvPr/>
        </p:nvSpPr>
        <p:spPr>
          <a:xfrm>
            <a:off x="3075709" y="5522026"/>
            <a:ext cx="5913912" cy="75272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35DC28-FA86-43FB-884B-90C4811685ED}"/>
              </a:ext>
            </a:extLst>
          </p:cNvPr>
          <p:cNvSpPr txBox="1"/>
          <p:nvPr/>
        </p:nvSpPr>
        <p:spPr>
          <a:xfrm>
            <a:off x="3441780" y="6417839"/>
            <a:ext cx="5625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(Source: </a:t>
            </a:r>
            <a:r>
              <a:rPr lang="en-US" dirty="0">
                <a:hlinkClick r:id="rId3"/>
              </a:rPr>
              <a:t>Naming standards for unit tests — Roy </a:t>
            </a:r>
            <a:r>
              <a:rPr lang="en-US" dirty="0" err="1">
                <a:hlinkClick r:id="rId3"/>
              </a:rPr>
              <a:t>Osherove</a:t>
            </a:r>
            <a:r>
              <a:rPr lang="en-US" dirty="0"/>
              <a:t>)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04857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FC5C1-0421-499F-BFC7-B4165D70F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Examples</a:t>
            </a:r>
            <a:r>
              <a:rPr lang="de-DE" dirty="0"/>
              <a:t>…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AE610B-B443-46A2-95CF-0FBBB4A00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393" y="1690688"/>
            <a:ext cx="8553213" cy="438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911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36E25-CDDA-49DA-A80C-27C17E8E1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Art </a:t>
            </a:r>
            <a:r>
              <a:rPr lang="de-DE" dirty="0" err="1"/>
              <a:t>of</a:t>
            </a:r>
            <a:r>
              <a:rPr lang="de-DE" dirty="0"/>
              <a:t> Unit </a:t>
            </a:r>
            <a:r>
              <a:rPr lang="de-DE" dirty="0" err="1"/>
              <a:t>Testing</a:t>
            </a:r>
            <a:r>
              <a:rPr lang="de-DE" dirty="0"/>
              <a:t>: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Examples</a:t>
            </a:r>
            <a:br>
              <a:rPr lang="de-DE" dirty="0"/>
            </a:br>
            <a:r>
              <a:rPr lang="de-DE" dirty="0"/>
              <a:t>in .NET</a:t>
            </a:r>
            <a:endParaRPr lang="LID4096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081A47F-6E5F-48CE-B38C-403877FE4A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8271" y="1825625"/>
            <a:ext cx="8895457" cy="4351338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896355-C202-4C0E-9C85-CD82D6959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1950" y="325232"/>
            <a:ext cx="1546583" cy="192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033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EDA46-E52F-4879-91C4-5497BED45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Art </a:t>
            </a:r>
            <a:r>
              <a:rPr lang="de-DE" dirty="0" err="1"/>
              <a:t>of</a:t>
            </a:r>
            <a:r>
              <a:rPr lang="de-DE" dirty="0"/>
              <a:t> Unit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sz="3600" dirty="0"/>
              <a:t>2nd Edition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7E15E8-57D8-4049-A65F-9DB0FB2B63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7205"/>
            <a:ext cx="12192000" cy="53098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F5248C-3575-44F3-A076-B7EBCA91FF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2867" y="301497"/>
            <a:ext cx="1150933" cy="145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252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1A991D-8AF3-4FBC-BE4F-8C487886F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782" y="1817943"/>
            <a:ext cx="11388436" cy="432831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898580C-C4B3-419D-ABC0-96DB86D820C5}"/>
              </a:ext>
            </a:extLst>
          </p:cNvPr>
          <p:cNvSpPr txBox="1">
            <a:spLocks/>
          </p:cNvSpPr>
          <p:nvPr/>
        </p:nvSpPr>
        <p:spPr>
          <a:xfrm>
            <a:off x="671946" y="1574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The Art </a:t>
            </a:r>
            <a:r>
              <a:rPr lang="de-DE" dirty="0" err="1"/>
              <a:t>of</a:t>
            </a:r>
            <a:r>
              <a:rPr lang="de-DE" dirty="0"/>
              <a:t> Unit </a:t>
            </a:r>
            <a:r>
              <a:rPr lang="de-DE" dirty="0" err="1"/>
              <a:t>Testing</a:t>
            </a:r>
            <a:r>
              <a:rPr lang="de-DE" dirty="0"/>
              <a:t> </a:t>
            </a:r>
            <a:r>
              <a:rPr lang="de-DE" sz="3600" dirty="0"/>
              <a:t>2nd Edition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F5855A-CF61-43EE-97C3-BD51C363AB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9121" y="365125"/>
            <a:ext cx="1150933" cy="145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21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EC8DB-FFC6-4300-B765-E2BD64694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dotnet</a:t>
            </a:r>
            <a:r>
              <a:rPr lang="de-DE" dirty="0"/>
              <a:t>/</a:t>
            </a:r>
            <a:r>
              <a:rPr lang="de-DE" dirty="0" err="1"/>
              <a:t>wcf</a:t>
            </a:r>
            <a:endParaRPr lang="LID4096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B772338-E296-452E-8A1E-FDFE61EDFE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0334" y="2586634"/>
            <a:ext cx="10431331" cy="282932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6B6ABC-9171-4CB4-9E5F-BB3EB5339D30}"/>
              </a:ext>
            </a:extLst>
          </p:cNvPr>
          <p:cNvSpPr txBox="1"/>
          <p:nvPr/>
        </p:nvSpPr>
        <p:spPr>
          <a:xfrm flipH="1">
            <a:off x="880334" y="5665569"/>
            <a:ext cx="8149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https://github.com/dotnet/wcf/blob/main/src/System.ServiceModel.Http/tests/ServiceModel/BasicHttpSecurityTest.cs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191399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F34C9-79C3-418F-A81E-6F634EEA1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Realität… </a:t>
            </a:r>
            <a:r>
              <a:rPr lang="de-DE" dirty="0" err="1"/>
              <a:t>Newtonsoft.json</a:t>
            </a:r>
            <a:r>
              <a:rPr lang="de-DE" dirty="0"/>
              <a:t> 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7BE46A-EAD9-4FEE-9C69-8668A7E351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045" y="1517664"/>
            <a:ext cx="10104234" cy="39744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16F501-6526-42DD-98D2-638050EAEBB6}"/>
              </a:ext>
            </a:extLst>
          </p:cNvPr>
          <p:cNvSpPr txBox="1"/>
          <p:nvPr/>
        </p:nvSpPr>
        <p:spPr>
          <a:xfrm>
            <a:off x="2061660" y="5622708"/>
            <a:ext cx="8468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hlinkClick r:id="rId3"/>
              </a:rPr>
              <a:t>Newtonsoft.Json/JsonConvertTest.cs at master · JamesNK/Newtonsoft.Json · GitHub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714486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8C27A-5826-4D22-B756-F007575F9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Verzweiflung….</a:t>
            </a:r>
            <a:endParaRPr lang="LID4096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C118324-1965-43E6-99A0-6B1F4DF7B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12" y="1399524"/>
            <a:ext cx="8296275" cy="4876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729971-4A97-4F50-82E8-1418C071A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377" y="1952411"/>
            <a:ext cx="5734850" cy="265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17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356</Words>
  <Application>Microsoft Office PowerPoint</Application>
  <PresentationFormat>Widescreen</PresentationFormat>
  <Paragraphs>53</Paragraphs>
  <Slides>18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Guardian Sans Text</vt:lpstr>
      <vt:lpstr>Office Theme</vt:lpstr>
      <vt:lpstr>Unit Tests / TDD mit  specflow </vt:lpstr>
      <vt:lpstr>Mein Problem…. Unit Test Names</vt:lpstr>
      <vt:lpstr>Examples…</vt:lpstr>
      <vt:lpstr>The Art of Unit Testing: with Examples in .NET</vt:lpstr>
      <vt:lpstr>The Art of Unit Testing 2nd Edition</vt:lpstr>
      <vt:lpstr>PowerPoint Presentation</vt:lpstr>
      <vt:lpstr>dotnet/wcf</vt:lpstr>
      <vt:lpstr>Die Realität… Newtonsoft.json </vt:lpstr>
      <vt:lpstr>Verzweiflung….</vt:lpstr>
      <vt:lpstr>specflow .. wie wäre das ?</vt:lpstr>
      <vt:lpstr>Scenario Outline…</vt:lpstr>
      <vt:lpstr>…. Hmmm User Story…. Acceptance Criteria</vt:lpstr>
      <vt:lpstr>Button up – Top Down…..</vt:lpstr>
      <vt:lpstr>… ein wenig Visual Studio….</vt:lpstr>
      <vt:lpstr>Ein wenig gewöhnungsbedürftig ist…</vt:lpstr>
      <vt:lpstr>Vorteile, die ich sehe…  TDD mit BDD und a Class a Service</vt:lpstr>
      <vt:lpstr>Info‘s</vt:lpstr>
      <vt:lpstr>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Tests  specflow</dc:title>
  <dc:creator>Andreas Bräsen</dc:creator>
  <cp:lastModifiedBy>Andreas Bräsen</cp:lastModifiedBy>
  <cp:revision>20</cp:revision>
  <dcterms:created xsi:type="dcterms:W3CDTF">2021-07-16T07:48:29Z</dcterms:created>
  <dcterms:modified xsi:type="dcterms:W3CDTF">2021-07-17T14:40:01Z</dcterms:modified>
</cp:coreProperties>
</file>